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4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D288-EBF1-1942-8B41-BA32089AC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9E203-537C-EE4E-BDA4-555D48E70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ABC42-D7ED-BE4F-862A-3A8BD9EE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7955-A1DD-E846-9DD2-BB325788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BDB06-F546-4B4A-85AD-BA347C4B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6039-C62F-9F4F-8DF7-C5EB6062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5E5AC-DCF4-7742-AB9E-AE22907C0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8D90-5FC0-FF44-A333-274CD7BA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C062C-B572-784E-9332-596DB89C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0DE75-A0B7-F843-B6C2-32163FF3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A01A2-059C-774D-B9FB-CBF1A0FDA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29F2A-2E0B-AE4A-9C5F-C421F2A09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AFB4-9A59-6441-A654-D350850C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C6B8-14A2-5F46-AB2C-314B6072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B084-2C45-0149-9770-CA0DE571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6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67E-3CBF-8844-9D3E-A8B9DCAA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BE9B-D749-8240-9D68-B029AF48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1A99B-9A0C-D546-89AC-D96B1624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EAEE-9FDD-A042-BEBD-75EEF26C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9912A-D4BC-8942-9B81-7263B252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1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C97F-B18E-5547-B7E8-164E9BEF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2FBF-9CF5-FF42-A920-231F8CFF0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92ED8-D26D-F94B-BAC4-0860A89B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1415-C178-6C48-B4CD-5D813EC2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6DA8-AE08-FD4B-8C0A-B3769B38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F55A-6917-4841-9405-3E36FEE3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B69E-D45F-7147-8BC7-1AC9CE7BD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14B26-F506-B148-B81C-7230D1EE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F44DA-1495-FB46-A9D6-46640D4B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5C3BF-18A1-784F-98A3-BEAEA45F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DB518-9417-5D42-B5CA-5F97A913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7F89-8734-DC47-BBBE-227E2D53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1F9A4-13F9-8E42-B545-0129759F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96F80-4749-A741-A2D6-7FB4BB473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95B61-2390-8544-862B-D6DA330FB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34251-63E1-1446-904A-3F1EF5EB0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B0B5A-B930-6343-B1A6-EB2690B8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FA123-1A31-0346-AE90-85930E15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16045-EBB1-104B-87EE-9FEB61C7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3994-09AA-8E40-8D32-0BBDBF9B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E8BA3-1AC2-2546-8CE1-4739560C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A22F1-46C7-D041-8A79-632F4F4A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B1457-4B32-034D-BF05-CE5BA607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2C45D-3248-EC49-B9E0-28C09C8A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1C8AA-CEF1-564D-AB12-B6EB028D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16770-7182-CA40-AD22-F4F66015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E33B-AF66-DB44-B36B-327E8AE8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2AE12-9A4C-A94E-85D9-E5719C27F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4B4-AFF3-5B40-A928-4F9D93B8E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D2D9-A798-5045-A004-31F33BEF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22E77-1218-4640-A05D-3626F806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B57FD-178E-6E42-B14D-8CBE9594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9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C554-44F5-E44E-931A-EABBFDC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678A4-1FE6-C840-9805-1F1030DD9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5AA2D-D877-BA47-BE56-F2B43B890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A81C8-8EDE-4044-804C-E85F9BCC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FBA52-AAF4-7248-A661-918416D8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55FC6-E2A0-B84E-8B11-51825ACC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5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DD029-A8D6-584D-846F-EBF6F105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6784D-804E-4240-8102-0AEBB69C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D4350-04A8-0A4D-9C42-CD3763ADE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4435-045D-4645-956C-F04BA8991BE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9E76-61BC-0149-B390-D29B12091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6F24-7CB8-344F-A213-A39C0742A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6234A9-7A1E-F846-8207-1BF5E6A31BC2}"/>
              </a:ext>
            </a:extLst>
          </p:cNvPr>
          <p:cNvSpPr/>
          <p:nvPr/>
        </p:nvSpPr>
        <p:spPr>
          <a:xfrm>
            <a:off x="5266934" y="-387626"/>
            <a:ext cx="46131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7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A4269A-9098-754F-A459-7C6DA4A55C0C}"/>
              </a:ext>
            </a:extLst>
          </p:cNvPr>
          <p:cNvSpPr/>
          <p:nvPr/>
        </p:nvSpPr>
        <p:spPr>
          <a:xfrm>
            <a:off x="5620215" y="-390287"/>
            <a:ext cx="170826" cy="4683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10</cp:revision>
  <dcterms:created xsi:type="dcterms:W3CDTF">2021-02-18T20:24:53Z</dcterms:created>
  <dcterms:modified xsi:type="dcterms:W3CDTF">2021-03-12T17:23:40Z</dcterms:modified>
</cp:coreProperties>
</file>