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6D77-DBE7-3441-9491-6C24DAB5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121F-7B22-1E49-A20D-C3A9FFA27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7488-6B24-BD48-9709-17E7CF5B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D81D-63C0-A644-A14D-5072F330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FBE1-E977-9849-A53E-82EFBBD6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FF3-6D2D-1845-8F37-33FA283A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9D9E-7CFC-674C-9494-F008A10C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EC86-D517-3445-9F71-41BAD31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B55F-32A9-464C-9A0D-C0C4C40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71CA-97FB-4148-8FDF-DE86BACB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1E84C-87DF-E443-9003-B9E92594F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080CB-4FA6-744B-A967-45BDE372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7612-F058-F043-B203-3FF799F3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C2F-F8B1-974F-B94C-F502287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3B4B-68D4-1C4D-8847-A8951EBD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A388-C75A-DC47-9EE5-F31A5C7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60E9-EA0A-AF44-9215-E624D885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600A-3A20-C346-8886-3D9E4FDC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EAC-AA7C-4446-87AE-927B066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EF9E-E0F1-F148-A36A-526E02FB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05DA-E6CC-F547-9AE2-DF5776CD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FAE5-E369-B64C-8BA7-257C9B06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B69B-271A-B740-AC30-6C12873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E5CC-78B8-F448-A5DD-84A43CD3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C8B8-126C-E84B-A459-DF443759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FBE-A1AF-A247-B9F2-22E432D6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CC23-165C-5642-9E7A-5E8CC288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090C-15F1-5646-A002-E63A270B8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FD4B-33A1-9747-BDCA-7E217F6F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50D9E-0F0D-B944-BC23-E431435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1BCF-FE83-A444-B904-8751FF5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91DE-795B-5B42-B1B5-C05C9523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8BCF-8FB7-CA44-AB0E-2EF7C029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182D-12FD-0B49-A506-ED4E2603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E4F69-A2FB-C54E-9DD4-1AE08B2FA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0C258-A2BE-5D45-B282-17826B33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59F62-1FD6-5D41-99B7-D73BEFA8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B5F7-35FD-8A46-8C0C-D83C962E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D52B7-F757-C947-A6DB-F4D70951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53BB-A3DA-B044-AC91-D4DF6141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12057-5DF1-4A48-9E6E-AF57261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FDDA5-3E4C-2B4B-A4BA-8A2263EA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85BD-F742-D341-ACED-F518A9FD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6B7F5-4C48-2E40-8979-D7A8DAE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2951-BB34-C24F-9EAE-426CDC53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6318D-B1AF-1A43-8780-4AD5DA1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7359-7838-674C-A3A4-2EAF5461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170-CCF8-614F-8EE2-70972C2D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1111-7F22-F149-B645-D327F588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37CC-566F-B542-A311-E0090D8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D935-219C-764C-8565-5FC0D6D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F786-12C9-B348-BFDC-E8276666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30CE-9D60-E540-9B0D-ED5F55D5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5A570-09B1-F946-92FF-CAFEEC793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7C45-EE6F-534A-A68A-131DD122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324B-F5E8-1347-B995-09996779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443A-0A21-3E45-B659-6683080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46BD-FD7E-2C4D-94FB-ACA4107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4DE56-4587-0A44-85BF-A3E89AC6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3E32-F025-3643-B489-3FC4AEEB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0B88-8AED-B34F-8118-1F57405E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A25-F42F-1F45-BA63-57F7B6A3B47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3EB7E-2320-BD41-9BF6-53C483790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DDA3-27CA-E44B-80B1-D9D50DCCB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F58C-2403-6D4E-AE1E-D4802C6B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3</cp:revision>
  <dcterms:created xsi:type="dcterms:W3CDTF">2021-02-05T20:23:18Z</dcterms:created>
  <dcterms:modified xsi:type="dcterms:W3CDTF">2021-02-08T13:59:23Z</dcterms:modified>
</cp:coreProperties>
</file>