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66E2-2B6C-574E-9EC0-B6367189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B70B-051C-CF47-9465-0DE32EF0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71F4-8EFB-1146-9617-49044F5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9D97-0963-8141-9CAD-C0A24D91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74AC-CD46-6040-A2B0-06470EDB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AE40-630B-CB45-A2C2-2CAA8D38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1FE2D-C3E8-FD41-B004-35A64952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0F38-56D8-8648-850E-2D8D72F1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2DC7-B978-A042-A369-FD7BAB47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C102-8352-8648-9479-6FCC386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DB8C6-AA29-8445-9864-D5CC1FE8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31CF2-84E2-7443-B932-317E57E6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BF9E-1B9B-2447-8CB4-27C7438D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A09-0319-D441-92C4-FD0524D4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A9AE-3FF6-C849-B875-024A9BDB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2025-1B7E-CF40-8F2E-7370CAC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458F-1501-B54F-A029-86C3526A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658F-D7DD-BE48-A911-86BB8CBB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3024-2527-6D4B-96D2-21E07852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0A17-88B5-1E46-8A80-AF8A9924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CF5A-ECCE-4C42-A0EB-D74542A0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C341-72CC-5240-B73D-C2997124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7BFC-7A7F-4E46-8B70-5D936C67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4E05-4557-164C-8E30-94FA4D69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1560-FF84-2F48-B2EE-D9BB3623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BA81-D00F-774C-836A-440B55FB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82F6-C354-9348-B66E-F2AA7904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2625F-72EE-0549-9838-DDB5182C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5C40-9CB1-6445-AC33-D916823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33C2-472E-E146-AA0E-8D113F90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889C1-6CC7-D14E-AA8B-04E6BE7B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3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8EB7-F2F5-8846-BA11-DE0091E3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20BD-5396-E747-A98E-165FA835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AE5A-132D-9445-BF21-E979CE8A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8C362-77A2-A949-B9E5-FFFC4058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10A07-64A4-4F44-9237-ABAADDA11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D97D-078C-EE49-BBBF-11882E5A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F5B4A-E065-6B4C-A7E2-8630968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28C23-D1D7-2242-AF81-C97E3B74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14DC-2E4C-C140-AB84-AB622C2B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43C53-E30D-3645-B7CC-BF3BD4A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CA2DB-CEBD-5B46-80B7-0B0EFFE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D1B1-A72A-5340-A3FB-1FB43750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60B8F-50DB-B343-83AF-CA22805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7F691-AF35-7849-B718-3D3AA5FE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7F621-85E1-E441-BF48-E0DC3E1D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DACD-1AE6-1F4C-A602-02824B72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CD13-191C-9444-92FE-83768A14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E206-69AD-254D-BE48-152A6B33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B443B-7EFB-CF44-8C49-9A6A456A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F567E-FD87-BF49-8DB0-0D9FA0AE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87FAB-95F8-A340-B7B5-01439CA3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04ED-8630-D442-AAFA-E714475D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F6FFA-BEA3-D544-A038-EDD493A4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A8A6D-2FBA-1C44-B129-C4605A3B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A816-513F-C24B-A423-7E2216A7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F3AA-CB6E-5348-9221-143F224C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A849-E5E2-5F4B-BA5F-41E3B35D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EA53E-466B-A44E-8FAC-D08D7E0F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F1A3-0DB1-A748-B30D-4309C31E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623F-88FD-8144-A5D3-0ED18432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D05D-1B4E-8545-8504-2205FF1B2E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4783-EFEE-D649-B475-62F44FF78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020A-8253-A24F-A240-DCDAAA81C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126E-A485-264E-AE8B-48FB8A38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</cp:revision>
  <dcterms:created xsi:type="dcterms:W3CDTF">2021-02-05T19:23:39Z</dcterms:created>
  <dcterms:modified xsi:type="dcterms:W3CDTF">2021-02-05T19:23:57Z</dcterms:modified>
</cp:coreProperties>
</file>