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3" r:id="rId3"/>
    <p:sldId id="304" r:id="rId4"/>
    <p:sldId id="292" r:id="rId5"/>
    <p:sldId id="291" r:id="rId6"/>
    <p:sldId id="287" r:id="rId7"/>
    <p:sldId id="293" r:id="rId8"/>
    <p:sldId id="298" r:id="rId9"/>
    <p:sldId id="297" r:id="rId10"/>
    <p:sldId id="294" r:id="rId11"/>
    <p:sldId id="300" r:id="rId12"/>
    <p:sldId id="301" r:id="rId13"/>
    <p:sldId id="302" r:id="rId14"/>
    <p:sldId id="290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8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37" y="1929736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16" name="Picture 15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1BA8D24F-FD10-604E-8F61-D47366E3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77" y="2835193"/>
            <a:ext cx="1905000" cy="1905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8AAFB-FBB1-A04A-ACD3-9A26A9BF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696" y="3574823"/>
            <a:ext cx="1502835" cy="1502835"/>
          </a:xfrm>
          <a:prstGeom prst="rect">
            <a:avLst/>
          </a:prstGeom>
        </p:spPr>
      </p:pic>
      <p:pic>
        <p:nvPicPr>
          <p:cNvPr id="64" name="Picture 63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0A5C01CE-F599-D147-B5A4-F009A647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604" y="2086739"/>
            <a:ext cx="1645927" cy="1645927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175" y="4907219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1308" y="5625243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4604" y="4214128"/>
            <a:ext cx="1551589" cy="1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455833" y="2888830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8661794" y="500078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77DD0B04-7585-E349-B4CF-370C264B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1" y="1528956"/>
            <a:ext cx="1172802" cy="82259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56A766B-9024-6546-836C-98F0E1545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46" y="1984160"/>
            <a:ext cx="1007350" cy="799164"/>
          </a:xfrm>
          <a:prstGeom prst="rect">
            <a:avLst/>
          </a:prstGeom>
        </p:spPr>
      </p:pic>
      <p:pic>
        <p:nvPicPr>
          <p:cNvPr id="22" name="Picture 21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03C70303-1F4A-0440-93B7-85DBAC4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20" y="837419"/>
            <a:ext cx="1281823" cy="8990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06A9FC-7C91-704B-9455-C673AB4F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05" y="3275464"/>
            <a:ext cx="867413" cy="972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F9822BC-D577-B147-A31B-FEBAF785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915" y="2511950"/>
            <a:ext cx="867413" cy="972800"/>
          </a:xfrm>
          <a:prstGeom prst="rect">
            <a:avLst/>
          </a:prstGeom>
        </p:spPr>
      </p:pic>
      <p:pic>
        <p:nvPicPr>
          <p:cNvPr id="40" name="Picture 39" descr="A picture containing toy&#10;&#10;Description automatically generated">
            <a:extLst>
              <a:ext uri="{FF2B5EF4-FFF2-40B4-BE49-F238E27FC236}">
                <a16:creationId xmlns:a16="http://schemas.microsoft.com/office/drawing/2014/main" id="{9A42E826-F829-1647-B65A-8DC410CA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721" y="3707836"/>
            <a:ext cx="1152401" cy="1172100"/>
          </a:xfrm>
          <a:prstGeom prst="rect">
            <a:avLst/>
          </a:prstGeom>
        </p:spPr>
      </p:pic>
      <p:pic>
        <p:nvPicPr>
          <p:cNvPr id="66" name="Picture 65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7675903-1F59-554E-B1B7-F31B08843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666" y="5295638"/>
            <a:ext cx="1185301" cy="1103242"/>
          </a:xfrm>
          <a:prstGeom prst="rect">
            <a:avLst/>
          </a:prstGeom>
        </p:spPr>
      </p:pic>
      <p:pic>
        <p:nvPicPr>
          <p:cNvPr id="69" name="Picture 68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986E9C6-B40F-B44B-8D2C-C79BA1A76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4066" y="4634105"/>
            <a:ext cx="1651000" cy="1536700"/>
          </a:xfrm>
          <a:prstGeom prst="rect">
            <a:avLst/>
          </a:prstGeom>
        </p:spPr>
      </p:pic>
      <p:pic>
        <p:nvPicPr>
          <p:cNvPr id="71" name="Picture 70" descr="A picture containing text, insect&#10;&#10;Description automatically generated">
            <a:extLst>
              <a:ext uri="{FF2B5EF4-FFF2-40B4-BE49-F238E27FC236}">
                <a16:creationId xmlns:a16="http://schemas.microsoft.com/office/drawing/2014/main" id="{B1721DA2-F8E3-D345-9AF3-BDE28CC34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746" y="5693210"/>
            <a:ext cx="1062111" cy="1100733"/>
          </a:xfrm>
          <a:prstGeom prst="rect">
            <a:avLst/>
          </a:prstGeom>
        </p:spPr>
      </p:pic>
      <p:pic>
        <p:nvPicPr>
          <p:cNvPr id="72" name="Picture 71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2DA44B48-3E13-CA40-9F14-1922CD3A1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3150" y="4369113"/>
            <a:ext cx="1185301" cy="11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16402" y="1954861"/>
            <a:ext cx="1117810" cy="1453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8788591" y="2966498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8806325" y="3761432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3543024" y="2848196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1690803" y="3356885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459819" y="2164489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5954652" y="986021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8482179" y="4026664"/>
            <a:ext cx="9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7904470" y="2848196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79689" y="1920626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9796256" y="2768143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9845535" y="4025334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nk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63366E9-402C-DC42-A065-6C806070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16" y="1497597"/>
            <a:ext cx="1096640" cy="1096640"/>
          </a:xfrm>
          <a:prstGeom prst="rect">
            <a:avLst/>
          </a:prstGeom>
        </p:spPr>
      </p:pic>
      <p:pic>
        <p:nvPicPr>
          <p:cNvPr id="11" name="Picture 10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E8F9A7-B177-6240-A9CA-511E0BBC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54" y="1264197"/>
            <a:ext cx="1322588" cy="1322588"/>
          </a:xfrm>
          <a:prstGeom prst="rect">
            <a:avLst/>
          </a:prstGeom>
        </p:spPr>
      </p:pic>
      <p:pic>
        <p:nvPicPr>
          <p:cNvPr id="63" name="Picture 62" descr="A yellow circl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16DE685-5997-B748-AD59-1E2128D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67" y="444903"/>
            <a:ext cx="1322588" cy="1322588"/>
          </a:xfrm>
          <a:prstGeom prst="rect">
            <a:avLst/>
          </a:prstGeom>
        </p:spPr>
      </p:pic>
      <p:pic>
        <p:nvPicPr>
          <p:cNvPr id="45" name="Picture 44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D21832C-8D3D-9E41-847E-1E267CD2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3481" y="2591837"/>
            <a:ext cx="1905000" cy="1905000"/>
          </a:xfrm>
          <a:prstGeom prst="rect">
            <a:avLst/>
          </a:prstGeom>
        </p:spPr>
      </p:pic>
      <p:pic>
        <p:nvPicPr>
          <p:cNvPr id="54" name="Picture 53" descr="A picture containing silhouette, dark, night sky&#10;&#10;Description automatically generated">
            <a:extLst>
              <a:ext uri="{FF2B5EF4-FFF2-40B4-BE49-F238E27FC236}">
                <a16:creationId xmlns:a16="http://schemas.microsoft.com/office/drawing/2014/main" id="{104E6DF1-B25B-3E4B-9A3F-645412B8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984" y="3472652"/>
            <a:ext cx="1480109" cy="1480109"/>
          </a:xfrm>
          <a:prstGeom prst="rect">
            <a:avLst/>
          </a:prstGeom>
        </p:spPr>
      </p:pic>
      <p:pic>
        <p:nvPicPr>
          <p:cNvPr id="67" name="Picture 66" descr="A yellow objec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7624137-FC46-734E-8702-E397B2B3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280" y="2061537"/>
            <a:ext cx="1551589" cy="1551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D0CF2-6721-F24A-A4A4-6DF22C22E7E0}"/>
              </a:ext>
            </a:extLst>
          </p:cNvPr>
          <p:cNvSpPr txBox="1"/>
          <p:nvPr/>
        </p:nvSpPr>
        <p:spPr>
          <a:xfrm>
            <a:off x="1060411" y="4843577"/>
            <a:ext cx="526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2x2x2 (fam duration, complexity, background/deviant)</a:t>
            </a:r>
          </a:p>
        </p:txBody>
      </p:sp>
    </p:spTree>
    <p:extLst>
      <p:ext uri="{BB962C8B-B14F-4D97-AF65-F5344CB8AC3E}">
        <p14:creationId xmlns:p14="http://schemas.microsoft.com/office/powerpoint/2010/main" val="38521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3" grpId="0"/>
      <p:bldP spid="49" grpId="0"/>
      <p:bldP spid="52" grpId="0"/>
      <p:bldP spid="53" grpId="0"/>
      <p:bldP spid="60" grpId="0" animBg="1"/>
      <p:bldP spid="48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</TotalTime>
  <Words>49</Words>
  <Application>Microsoft Macintosh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24</cp:revision>
  <dcterms:created xsi:type="dcterms:W3CDTF">2021-02-03T22:12:19Z</dcterms:created>
  <dcterms:modified xsi:type="dcterms:W3CDTF">2021-07-19T18:42:28Z</dcterms:modified>
</cp:coreProperties>
</file>