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80" r:id="rId5"/>
    <p:sldId id="279" r:id="rId6"/>
    <p:sldId id="283" r:id="rId7"/>
    <p:sldId id="284" r:id="rId8"/>
    <p:sldId id="286" r:id="rId9"/>
    <p:sldId id="257" r:id="rId10"/>
    <p:sldId id="285" r:id="rId11"/>
    <p:sldId id="282" r:id="rId12"/>
    <p:sldId id="28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6"/>
  </p:normalViewPr>
  <p:slideViewPr>
    <p:cSldViewPr snapToGrid="0" snapToObjects="1">
      <p:cViewPr>
        <p:scale>
          <a:sx n="77" d="100"/>
          <a:sy n="77" d="100"/>
        </p:scale>
        <p:origin x="712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8140-8D66-2444-8790-9EE90248A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30689-0074-0E49-A0D6-41A409D1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6A40-D7E2-374B-A931-23246CE9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FFE4-1294-C442-90D3-F9782CFA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CFA0-A79C-4849-9A8A-FD12DFA1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08AD-B8FD-9842-9480-D9135B6F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DB1D6-DE04-0743-AE81-5F6E302FE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BF2D-F98C-5449-B301-9CB74922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0D4C-CE10-0A4E-B413-995FDED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6E9E-F4A6-6744-AC50-58BC3A07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8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A9308-6E42-B64E-BEDD-553EAD3F3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F1851-1853-4E43-A259-73A29D0A6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7F58-D297-514A-B754-864D0E81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E56F-806F-6F4F-AEA8-25D88A91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111E-C90A-7E4F-A88C-ACDC846B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6E6D-CA94-184D-890E-3675D755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D4AF-429B-7D47-B5A5-3DEE56A1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28A79-9364-FF41-9C54-B2F4C499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1016-A53C-7B47-9177-AE26D266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C7B-6DBE-564D-B514-4DAF7D0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3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B47-1876-8D4A-B15A-821EFF0A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0E6B-3DD3-454E-B7F6-3B33A899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FB5B-71FB-3E4E-9B1D-F42BC6F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D3F1D-C1B6-D64E-9F56-CE4E5882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CF27-77FB-8F40-95F5-AF2F6C37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2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21AD-3984-4349-8A0A-B7B6D6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3EE4-6A3A-6547-9ACC-2DF8FA7BB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686AE-3082-AA40-875C-718D6D15F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13CF9-D492-7348-B432-9CC030B4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AD40-D72F-5F42-872A-1516D84C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4D7B-3945-9541-AFCE-2C283802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A87E-BBD2-784D-B087-3F4D64B2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DF90D-D3AE-A745-A357-91B4B3C9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3AFCB-BEA1-2D4E-9842-99A606A1B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51FE-EFC8-6A4D-BD05-CD1DA225A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BB1AA-1AE7-A146-A727-E770877E6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A5716-61BB-AB4A-8B36-F0C58428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74B49-E175-5149-B363-C8D4438F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0416A-756B-294D-8D19-F8775F54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E3FE-BB1B-0843-9D9F-0796D752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3245-E73D-9C41-8DF4-4B011C94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218A-90A5-4544-80BF-A067AF04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5FA2A-9D67-AC4F-88E3-C21F279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720CC-938E-C74E-BA66-42079BD7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19A07-33B6-2A41-8E3C-069E8949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7CB45-15D9-9447-9139-355E6FDE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87EB-BAE6-E440-B7AB-6E440A6B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1CDC-314C-704D-ADB8-A2820A2E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0C7D-E75A-9A4B-B830-8FA10494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875F-F705-BF49-B27B-56580405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80A5-D53A-7F49-B656-DC255D12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A938A-CFC9-F84A-9A7E-5FA10951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E41E-269F-BE4A-964C-F17DE469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E9E40-FE05-B647-A4FF-37AD28328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9A30A-67D2-8D47-B16D-80341AC63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2BA12-E0F8-EB48-B25E-FFD7E9BF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32EFF-960E-3E47-9421-22467085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6D564-639C-944B-9015-B04A18A5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5FE59-7E92-6347-9774-ED086D6C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1B9E4-428A-4348-A5BB-55BA318F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1258-3EBC-2E49-BAE0-B463742ED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23F4-EFB7-4343-B584-8FA62F2A1F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4545B-1DA6-D74B-A660-7F90F434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F8FB-CFC7-9646-B8B8-D6860CEE3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50AD-66C2-A54C-B062-4A264926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2162-BC78-4B42-8E5D-E5D1D0681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Baby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3A801-1338-5647-B5B5-6AE74D0EA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93358E4-F187-2347-BECB-C05A283E3B9E}"/>
              </a:ext>
            </a:extLst>
          </p:cNvPr>
          <p:cNvGraphicFramePr>
            <a:graphicFrameLocks noGrp="1"/>
          </p:cNvGraphicFramePr>
          <p:nvPr/>
        </p:nvGraphicFramePr>
        <p:xfrm>
          <a:off x="3110173" y="868212"/>
          <a:ext cx="8127999" cy="5121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9498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61608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095745"/>
                    </a:ext>
                  </a:extLst>
                </a:gridCol>
              </a:tblGrid>
              <a:tr h="1280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70839"/>
                  </a:ext>
                </a:extLst>
              </a:tr>
              <a:tr h="1280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29164"/>
                  </a:ext>
                </a:extLst>
              </a:tr>
              <a:tr h="12803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22255"/>
                  </a:ext>
                </a:extLst>
              </a:tr>
              <a:tr h="1280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081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53D7FB-C6F9-F94F-97F9-0F3C55B01CB0}"/>
              </a:ext>
            </a:extLst>
          </p:cNvPr>
          <p:cNvCxnSpPr>
            <a:cxnSpLocks/>
          </p:cNvCxnSpPr>
          <p:nvPr/>
        </p:nvCxnSpPr>
        <p:spPr>
          <a:xfrm>
            <a:off x="3942011" y="2889452"/>
            <a:ext cx="1041613" cy="0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14A910-09C5-2148-B7B0-F6542CDB26C8}"/>
              </a:ext>
            </a:extLst>
          </p:cNvPr>
          <p:cNvCxnSpPr>
            <a:cxnSpLocks/>
          </p:cNvCxnSpPr>
          <p:nvPr/>
        </p:nvCxnSpPr>
        <p:spPr>
          <a:xfrm>
            <a:off x="3742600" y="4182251"/>
            <a:ext cx="1491989" cy="0"/>
          </a:xfrm>
          <a:prstGeom prst="straightConnector1">
            <a:avLst/>
          </a:prstGeom>
          <a:ln w="571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E7EE07-2878-7A42-863A-2D62A92E032E}"/>
              </a:ext>
            </a:extLst>
          </p:cNvPr>
          <p:cNvCxnSpPr>
            <a:cxnSpLocks/>
          </p:cNvCxnSpPr>
          <p:nvPr/>
        </p:nvCxnSpPr>
        <p:spPr>
          <a:xfrm>
            <a:off x="3587843" y="5427041"/>
            <a:ext cx="1901422" cy="0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BEDBC4-E213-8C43-9378-1C0F54200872}"/>
              </a:ext>
            </a:extLst>
          </p:cNvPr>
          <p:cNvSpPr txBox="1"/>
          <p:nvPr/>
        </p:nvSpPr>
        <p:spPr>
          <a:xfrm>
            <a:off x="3974364" y="2462050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trials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39CC9-B836-8242-A7F6-A3A035853AF2}"/>
              </a:ext>
            </a:extLst>
          </p:cNvPr>
          <p:cNvSpPr txBox="1"/>
          <p:nvPr/>
        </p:nvSpPr>
        <p:spPr>
          <a:xfrm>
            <a:off x="4049002" y="3755575"/>
            <a:ext cx="104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trials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661DD7-F2F4-A546-BEA1-E87B18C23B64}"/>
              </a:ext>
            </a:extLst>
          </p:cNvPr>
          <p:cNvSpPr txBox="1"/>
          <p:nvPr/>
        </p:nvSpPr>
        <p:spPr>
          <a:xfrm>
            <a:off x="4049001" y="4999639"/>
            <a:ext cx="111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 trials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C6A5A57-34A3-EC48-AC81-6AE9761DBF31}"/>
              </a:ext>
            </a:extLst>
          </p:cNvPr>
          <p:cNvSpPr>
            <a:spLocks noChangeAspect="1"/>
          </p:cNvSpPr>
          <p:nvPr/>
        </p:nvSpPr>
        <p:spPr>
          <a:xfrm>
            <a:off x="9439939" y="1031884"/>
            <a:ext cx="932359" cy="8708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</a:t>
            </a:r>
            <a:endParaRPr lang="en-US" sz="36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2102CAE-EC0E-404A-A590-D7418D3D6870}"/>
              </a:ext>
            </a:extLst>
          </p:cNvPr>
          <p:cNvSpPr>
            <a:spLocks noChangeAspect="1"/>
          </p:cNvSpPr>
          <p:nvPr/>
        </p:nvSpPr>
        <p:spPr>
          <a:xfrm>
            <a:off x="6708808" y="1050120"/>
            <a:ext cx="93072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73834-D86D-264D-8EC5-24F34E8FF6AF}"/>
              </a:ext>
            </a:extLst>
          </p:cNvPr>
          <p:cNvSpPr txBox="1"/>
          <p:nvPr/>
        </p:nvSpPr>
        <p:spPr>
          <a:xfrm>
            <a:off x="0" y="3558151"/>
            <a:ext cx="364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Familiarization</a:t>
            </a:r>
          </a:p>
          <a:p>
            <a:pPr algn="ctr"/>
            <a:r>
              <a:rPr lang="en-US" sz="2400" b="1" dirty="0"/>
              <a:t> time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708EE9-DB43-7A48-A2A4-633653FA64AA}"/>
              </a:ext>
            </a:extLst>
          </p:cNvPr>
          <p:cNvSpPr txBox="1"/>
          <p:nvPr/>
        </p:nvSpPr>
        <p:spPr>
          <a:xfrm>
            <a:off x="6708808" y="248433"/>
            <a:ext cx="364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 event</a:t>
            </a:r>
          </a:p>
        </p:txBody>
      </p:sp>
    </p:spTree>
    <p:extLst>
      <p:ext uri="{BB962C8B-B14F-4D97-AF65-F5344CB8AC3E}">
        <p14:creationId xmlns:p14="http://schemas.microsoft.com/office/powerpoint/2010/main" val="274816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0" y="1482409"/>
            <a:ext cx="999540" cy="99954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2C7044-2387-ED43-9E5F-B4830CF49B42}"/>
              </a:ext>
            </a:extLst>
          </p:cNvPr>
          <p:cNvCxnSpPr/>
          <p:nvPr/>
        </p:nvCxnSpPr>
        <p:spPr>
          <a:xfrm>
            <a:off x="1844789" y="1901317"/>
            <a:ext cx="2105173" cy="0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568D60-B7B2-6740-9632-5103C4BA7AC3}"/>
              </a:ext>
            </a:extLst>
          </p:cNvPr>
          <p:cNvCxnSpPr>
            <a:cxnSpLocks/>
          </p:cNvCxnSpPr>
          <p:nvPr/>
        </p:nvCxnSpPr>
        <p:spPr>
          <a:xfrm>
            <a:off x="1795698" y="3761932"/>
            <a:ext cx="3772044" cy="0"/>
          </a:xfrm>
          <a:prstGeom prst="straightConnector1">
            <a:avLst/>
          </a:prstGeom>
          <a:ln w="571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9CD4E7-1B5B-5347-9BD0-8BC90D60F986}"/>
              </a:ext>
            </a:extLst>
          </p:cNvPr>
          <p:cNvCxnSpPr>
            <a:cxnSpLocks/>
          </p:cNvCxnSpPr>
          <p:nvPr/>
        </p:nvCxnSpPr>
        <p:spPr>
          <a:xfrm>
            <a:off x="1795698" y="5775624"/>
            <a:ext cx="5280010" cy="0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2397629" y="1504692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trials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3174622" y="3352221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trials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3968691" y="5365912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 trials</a:t>
            </a:r>
          </a:p>
        </p:txBody>
      </p:sp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0" y="3247439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0" y="5365912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4323905" y="1293586"/>
            <a:ext cx="1149773" cy="422212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4341639" y="2088520"/>
            <a:ext cx="1152144" cy="420624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94" y="782765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5900535" y="3135560"/>
            <a:ext cx="1149773" cy="422212"/>
          </a:xfrm>
          <a:prstGeom prst="straightConnector1">
            <a:avLst/>
          </a:prstGeom>
          <a:ln w="57150">
            <a:solidFill>
              <a:srgbClr val="7030A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5918269" y="3930494"/>
            <a:ext cx="1152144" cy="420624"/>
          </a:xfrm>
          <a:prstGeom prst="straightConnector1">
            <a:avLst/>
          </a:prstGeom>
          <a:ln w="57150">
            <a:solidFill>
              <a:srgbClr val="7030A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7454224" y="5154806"/>
            <a:ext cx="1149773" cy="422212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7471958" y="5949740"/>
            <a:ext cx="1152144" cy="420624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99" y="2509144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10" y="3793041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028" y="4562712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259" y="58481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25" y="1059185"/>
            <a:ext cx="999540" cy="9995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287970-5E89-5341-B134-AB352B394861}"/>
              </a:ext>
            </a:extLst>
          </p:cNvPr>
          <p:cNvSpPr txBox="1"/>
          <p:nvPr/>
        </p:nvSpPr>
        <p:spPr>
          <a:xfrm>
            <a:off x="5142986" y="42686"/>
            <a:ext cx="2657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Familiarization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2C7044-2387-ED43-9E5F-B4830CF49B42}"/>
              </a:ext>
            </a:extLst>
          </p:cNvPr>
          <p:cNvCxnSpPr/>
          <p:nvPr/>
        </p:nvCxnSpPr>
        <p:spPr>
          <a:xfrm>
            <a:off x="4028259" y="1558467"/>
            <a:ext cx="2105173" cy="0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568D60-B7B2-6740-9632-5103C4BA7AC3}"/>
              </a:ext>
            </a:extLst>
          </p:cNvPr>
          <p:cNvCxnSpPr>
            <a:cxnSpLocks/>
          </p:cNvCxnSpPr>
          <p:nvPr/>
        </p:nvCxnSpPr>
        <p:spPr>
          <a:xfrm>
            <a:off x="4028259" y="2325017"/>
            <a:ext cx="3772044" cy="0"/>
          </a:xfrm>
          <a:prstGeom prst="straightConnector1">
            <a:avLst/>
          </a:prstGeom>
          <a:ln w="571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9CD4E7-1B5B-5347-9BD0-8BC90D60F986}"/>
              </a:ext>
            </a:extLst>
          </p:cNvPr>
          <p:cNvCxnSpPr>
            <a:cxnSpLocks/>
          </p:cNvCxnSpPr>
          <p:nvPr/>
        </p:nvCxnSpPr>
        <p:spPr>
          <a:xfrm>
            <a:off x="4028259" y="3132509"/>
            <a:ext cx="5280010" cy="0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4581099" y="1161842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trials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5407183" y="1915306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trials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6201252" y="2722797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 trials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C078DE-6292-2849-9DD9-48A38D283676}"/>
              </a:ext>
            </a:extLst>
          </p:cNvPr>
          <p:cNvCxnSpPr/>
          <p:nvPr/>
        </p:nvCxnSpPr>
        <p:spPr>
          <a:xfrm>
            <a:off x="573032" y="3683000"/>
            <a:ext cx="11531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0F8062-AE30-0445-A93D-49B798E86255}"/>
              </a:ext>
            </a:extLst>
          </p:cNvPr>
          <p:cNvSpPr txBox="1"/>
          <p:nvPr/>
        </p:nvSpPr>
        <p:spPr>
          <a:xfrm>
            <a:off x="5914281" y="3710271"/>
            <a:ext cx="119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</a:t>
            </a:r>
          </a:p>
        </p:txBody>
      </p:sp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691" y="1810524"/>
            <a:ext cx="1064821" cy="10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F4B5E1-A3EA-7B47-8543-F9B61710B269}"/>
              </a:ext>
            </a:extLst>
          </p:cNvPr>
          <p:cNvSpPr/>
          <p:nvPr/>
        </p:nvSpPr>
        <p:spPr>
          <a:xfrm>
            <a:off x="2219463" y="1939479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B6342E9-9826-8949-B81F-C41A2C4656D8}"/>
              </a:ext>
            </a:extLst>
          </p:cNvPr>
          <p:cNvSpPr/>
          <p:nvPr/>
        </p:nvSpPr>
        <p:spPr>
          <a:xfrm>
            <a:off x="3373349" y="1937500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41C78F-8B9A-FE4F-9551-9257BCE1371A}"/>
              </a:ext>
            </a:extLst>
          </p:cNvPr>
          <p:cNvSpPr/>
          <p:nvPr/>
        </p:nvSpPr>
        <p:spPr>
          <a:xfrm>
            <a:off x="4527235" y="1948427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FCC2862-F478-C04C-A4F4-B1634E43131B}"/>
              </a:ext>
            </a:extLst>
          </p:cNvPr>
          <p:cNvSpPr/>
          <p:nvPr/>
        </p:nvSpPr>
        <p:spPr>
          <a:xfrm>
            <a:off x="5681121" y="1937500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B766D76-A226-CC41-9841-0D57260EBBC3}"/>
              </a:ext>
            </a:extLst>
          </p:cNvPr>
          <p:cNvSpPr/>
          <p:nvPr/>
        </p:nvSpPr>
        <p:spPr>
          <a:xfrm>
            <a:off x="6835007" y="1948427"/>
            <a:ext cx="688769" cy="7006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DB915E-EB4C-E145-B6F5-320308D401D2}"/>
              </a:ext>
            </a:extLst>
          </p:cNvPr>
          <p:cNvSpPr/>
          <p:nvPr/>
        </p:nvSpPr>
        <p:spPr>
          <a:xfrm>
            <a:off x="7988893" y="1946881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F21740-78EF-044F-A5C9-8013BE26F30E}"/>
              </a:ext>
            </a:extLst>
          </p:cNvPr>
          <p:cNvSpPr/>
          <p:nvPr/>
        </p:nvSpPr>
        <p:spPr>
          <a:xfrm>
            <a:off x="9142777" y="1935954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A9B8691-725A-8447-BEE6-E936F9428633}"/>
              </a:ext>
            </a:extLst>
          </p:cNvPr>
          <p:cNvSpPr/>
          <p:nvPr/>
        </p:nvSpPr>
        <p:spPr>
          <a:xfrm>
            <a:off x="2224570" y="4583856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857017B-DFD8-A548-86C8-3DCC20F97DDD}"/>
              </a:ext>
            </a:extLst>
          </p:cNvPr>
          <p:cNvSpPr/>
          <p:nvPr/>
        </p:nvSpPr>
        <p:spPr>
          <a:xfrm>
            <a:off x="3378456" y="4581877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E74B98E-2C4D-E349-9D8E-3DA06B9050DE}"/>
              </a:ext>
            </a:extLst>
          </p:cNvPr>
          <p:cNvSpPr/>
          <p:nvPr/>
        </p:nvSpPr>
        <p:spPr>
          <a:xfrm>
            <a:off x="4532342" y="4592804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7A7FB7-425C-0646-9CCC-4D898961A47C}"/>
              </a:ext>
            </a:extLst>
          </p:cNvPr>
          <p:cNvSpPr/>
          <p:nvPr/>
        </p:nvSpPr>
        <p:spPr>
          <a:xfrm>
            <a:off x="5686228" y="4581877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CADFA1A-CAD2-8D4C-869F-CDD2048CA916}"/>
              </a:ext>
            </a:extLst>
          </p:cNvPr>
          <p:cNvSpPr/>
          <p:nvPr/>
        </p:nvSpPr>
        <p:spPr>
          <a:xfrm>
            <a:off x="9147884" y="4581877"/>
            <a:ext cx="688769" cy="7006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FD47BEB-EFEE-474D-8113-20815E153C44}"/>
              </a:ext>
            </a:extLst>
          </p:cNvPr>
          <p:cNvSpPr/>
          <p:nvPr/>
        </p:nvSpPr>
        <p:spPr>
          <a:xfrm>
            <a:off x="7994000" y="4591258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2C8CA75-82D0-2340-9621-0ED0256F939A}"/>
              </a:ext>
            </a:extLst>
          </p:cNvPr>
          <p:cNvSpPr/>
          <p:nvPr/>
        </p:nvSpPr>
        <p:spPr>
          <a:xfrm>
            <a:off x="6840114" y="4608343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83CCA-DE6A-9845-8B37-F7BA1E53A7D0}"/>
              </a:ext>
            </a:extLst>
          </p:cNvPr>
          <p:cNvSpPr txBox="1"/>
          <p:nvPr/>
        </p:nvSpPr>
        <p:spPr>
          <a:xfrm>
            <a:off x="5776767" y="2767794"/>
            <a:ext cx="68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1a</a:t>
            </a:r>
            <a:endParaRPr 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5D83-199E-D54D-AF1D-7B2EF7664B33}"/>
              </a:ext>
            </a:extLst>
          </p:cNvPr>
          <p:cNvSpPr txBox="1"/>
          <p:nvPr/>
        </p:nvSpPr>
        <p:spPr>
          <a:xfrm>
            <a:off x="7007900" y="2786570"/>
            <a:ext cx="76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2a</a:t>
            </a:r>
            <a:endParaRPr 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288DD1-0F40-F34E-AA01-9E072E06CCE2}"/>
              </a:ext>
            </a:extLst>
          </p:cNvPr>
          <p:cNvSpPr txBox="1"/>
          <p:nvPr/>
        </p:nvSpPr>
        <p:spPr>
          <a:xfrm>
            <a:off x="8138503" y="5349711"/>
            <a:ext cx="95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1b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460DD1-6A53-2144-8F20-B1B126520453}"/>
              </a:ext>
            </a:extLst>
          </p:cNvPr>
          <p:cNvSpPr txBox="1"/>
          <p:nvPr/>
        </p:nvSpPr>
        <p:spPr>
          <a:xfrm>
            <a:off x="9404253" y="5359092"/>
            <a:ext cx="95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2b</a:t>
            </a:r>
            <a:endParaRPr 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4358B5-5495-9C43-BEB3-658732D41ADF}"/>
              </a:ext>
            </a:extLst>
          </p:cNvPr>
          <p:cNvSpPr txBox="1"/>
          <p:nvPr/>
        </p:nvSpPr>
        <p:spPr>
          <a:xfrm>
            <a:off x="3026705" y="6165441"/>
            <a:ext cx="350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Hypotheses</a:t>
            </a:r>
            <a:r>
              <a:rPr lang="en-US" sz="2400" dirty="0"/>
              <a:t>:   1) </a:t>
            </a:r>
            <a:r>
              <a:rPr lang="en-US" sz="2400" b="1" dirty="0"/>
              <a:t>T</a:t>
            </a:r>
            <a:r>
              <a:rPr lang="en-US" sz="2400" b="1" baseline="-25000" dirty="0"/>
              <a:t>1a </a:t>
            </a:r>
            <a:r>
              <a:rPr lang="en-US" sz="2400" b="1" dirty="0"/>
              <a:t>&gt; T</a:t>
            </a:r>
            <a:r>
              <a:rPr lang="en-US" sz="2400" b="1" baseline="-25000" dirty="0"/>
              <a:t>1b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CB8BFB-9390-574E-BB72-BD7C43DCE4E6}"/>
              </a:ext>
            </a:extLst>
          </p:cNvPr>
          <p:cNvSpPr txBox="1"/>
          <p:nvPr/>
        </p:nvSpPr>
        <p:spPr>
          <a:xfrm>
            <a:off x="4815572" y="204822"/>
            <a:ext cx="270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Habituation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603232B-0A4E-BF40-8F55-7C6DEF60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97" y="1070786"/>
            <a:ext cx="952500" cy="9525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EA753F-4264-6849-A727-B9D809A5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83" y="1070786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926A6AC-09B2-964E-9D75-00978552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69" y="1070786"/>
            <a:ext cx="952500" cy="952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79193CC-10F5-D94D-9F71-6E85A7FC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83" y="1098798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21874F8-00CD-F743-82A8-A0F723F8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155" y="1138489"/>
            <a:ext cx="952500" cy="9525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D30BE2C-4D2E-0D4F-A9E1-6417B8F1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041" y="1138489"/>
            <a:ext cx="952500" cy="952500"/>
          </a:xfrm>
          <a:prstGeom prst="rect">
            <a:avLst/>
          </a:prstGeom>
        </p:spPr>
      </p:pic>
      <p:pic>
        <p:nvPicPr>
          <p:cNvPr id="47" name="Picture 46" descr="A picture containing invertebrate, mollusk&#10;&#10;Description automatically generated">
            <a:extLst>
              <a:ext uri="{FF2B5EF4-FFF2-40B4-BE49-F238E27FC236}">
                <a16:creationId xmlns:a16="http://schemas.microsoft.com/office/drawing/2014/main" id="{A955FE55-B2BF-624E-973B-1DA8D48C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81" y="1070786"/>
            <a:ext cx="952500" cy="952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486A8E-DA54-A84C-A060-643500CD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26" y="3670945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902D9DE-CD65-EE42-9112-688FEE96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12" y="3670945"/>
            <a:ext cx="952500" cy="952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B53C8F-94E0-6046-8B05-B5C0A5E3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98" y="3670945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7C727AA-BB76-F240-AC94-CF523A8A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12" y="3698957"/>
            <a:ext cx="952500" cy="9525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40C9AF1-1AF4-F248-A7C3-F5FBF210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684" y="3738648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2693F5D-B59D-AB4A-ADCA-7C2735BD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00" y="3698456"/>
            <a:ext cx="952500" cy="952500"/>
          </a:xfrm>
          <a:prstGeom prst="rect">
            <a:avLst/>
          </a:prstGeom>
        </p:spPr>
      </p:pic>
      <p:pic>
        <p:nvPicPr>
          <p:cNvPr id="54" name="Picture 53" descr="A picture containing invertebrate, mollusk&#10;&#10;Description automatically generated">
            <a:extLst>
              <a:ext uri="{FF2B5EF4-FFF2-40B4-BE49-F238E27FC236}">
                <a16:creationId xmlns:a16="http://schemas.microsoft.com/office/drawing/2014/main" id="{1C1E62DD-F919-AC4C-93A2-316A51BD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376" y="3644417"/>
            <a:ext cx="952500" cy="9525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E8ACA99-1B01-E84D-9A1D-F04C6C29DEC0}"/>
              </a:ext>
            </a:extLst>
          </p:cNvPr>
          <p:cNvSpPr txBox="1"/>
          <p:nvPr/>
        </p:nvSpPr>
        <p:spPr>
          <a:xfrm>
            <a:off x="1171571" y="3121197"/>
            <a:ext cx="147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7C62F5-3071-1D4A-B412-048977B0A29E}"/>
              </a:ext>
            </a:extLst>
          </p:cNvPr>
          <p:cNvSpPr txBox="1"/>
          <p:nvPr/>
        </p:nvSpPr>
        <p:spPr>
          <a:xfrm>
            <a:off x="6710058" y="6174895"/>
            <a:ext cx="318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 </a:t>
            </a:r>
            <a:r>
              <a:rPr lang="en-US" sz="2400" b="1" dirty="0"/>
              <a:t> T</a:t>
            </a:r>
            <a:r>
              <a:rPr lang="en-US" sz="2400" b="1" baseline="-25000" dirty="0"/>
              <a:t>2b  </a:t>
            </a:r>
            <a:r>
              <a:rPr lang="en-US" sz="2400" b="1" dirty="0"/>
              <a:t>- T</a:t>
            </a:r>
            <a:r>
              <a:rPr lang="en-US" sz="2400" b="1" baseline="-25000" dirty="0"/>
              <a:t>1b </a:t>
            </a:r>
            <a:r>
              <a:rPr lang="en-US" sz="2400" b="1" dirty="0"/>
              <a:t> &gt; T</a:t>
            </a:r>
            <a:r>
              <a:rPr lang="en-US" sz="2400" b="1" baseline="-25000" dirty="0"/>
              <a:t>2a  </a:t>
            </a:r>
            <a:r>
              <a:rPr lang="en-US" sz="2400" b="1" dirty="0"/>
              <a:t>- T</a:t>
            </a:r>
            <a:r>
              <a:rPr lang="en-US" sz="2400" b="1" baseline="-25000" dirty="0"/>
              <a:t>1a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0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7495FA-FDE0-F24A-BDD3-4748DC131B0A}"/>
              </a:ext>
            </a:extLst>
          </p:cNvPr>
          <p:cNvSpPr/>
          <p:nvPr/>
        </p:nvSpPr>
        <p:spPr>
          <a:xfrm>
            <a:off x="2133570" y="1773840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C5ED78-3F13-9A45-AC3A-A2FAC896AFD6}"/>
              </a:ext>
            </a:extLst>
          </p:cNvPr>
          <p:cNvSpPr/>
          <p:nvPr/>
        </p:nvSpPr>
        <p:spPr>
          <a:xfrm>
            <a:off x="3287456" y="1771861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04071A-EC55-CE40-A18D-B8B93BB3C896}"/>
              </a:ext>
            </a:extLst>
          </p:cNvPr>
          <p:cNvSpPr/>
          <p:nvPr/>
        </p:nvSpPr>
        <p:spPr>
          <a:xfrm>
            <a:off x="4441342" y="1782788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B388B0-B653-5C48-8D28-4D61B82E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04" y="1046182"/>
            <a:ext cx="95250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B0C7C-CBC0-C74C-9A4E-A29F8927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33" y="1044203"/>
            <a:ext cx="952500" cy="952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FB279B-17E1-4A4C-AD2F-61037E12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76" y="1055130"/>
            <a:ext cx="952500" cy="952500"/>
          </a:xfrm>
          <a:prstGeom prst="rect">
            <a:avLst/>
          </a:prstGeom>
        </p:spPr>
      </p:pic>
      <p:pic>
        <p:nvPicPr>
          <p:cNvPr id="20" name="Picture 19" descr="A picture containing invertebrate, mollusk&#10;&#10;Description automatically generated">
            <a:extLst>
              <a:ext uri="{FF2B5EF4-FFF2-40B4-BE49-F238E27FC236}">
                <a16:creationId xmlns:a16="http://schemas.microsoft.com/office/drawing/2014/main" id="{B693EE47-D4C9-0846-8B4B-9E3F3063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856" y="2288384"/>
            <a:ext cx="1454696" cy="1454696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FEAB9C-D265-CA48-A0B4-BB42D02E2FED}"/>
              </a:ext>
            </a:extLst>
          </p:cNvPr>
          <p:cNvSpPr/>
          <p:nvPr/>
        </p:nvSpPr>
        <p:spPr>
          <a:xfrm>
            <a:off x="3204112" y="3758164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C2C3020-448A-5647-BE4F-37363F7C67C3}"/>
              </a:ext>
            </a:extLst>
          </p:cNvPr>
          <p:cNvSpPr/>
          <p:nvPr/>
        </p:nvSpPr>
        <p:spPr>
          <a:xfrm>
            <a:off x="4019767" y="3743976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53501E2-1FBC-E543-90F5-CB0B9DFC71CC}"/>
              </a:ext>
            </a:extLst>
          </p:cNvPr>
          <p:cNvSpPr/>
          <p:nvPr/>
        </p:nvSpPr>
        <p:spPr>
          <a:xfrm>
            <a:off x="4835422" y="3743080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C1411E0-CC4E-F546-BA85-422964DEE771}"/>
              </a:ext>
            </a:extLst>
          </p:cNvPr>
          <p:cNvSpPr>
            <a:spLocks noChangeAspect="1"/>
          </p:cNvSpPr>
          <p:nvPr/>
        </p:nvSpPr>
        <p:spPr>
          <a:xfrm>
            <a:off x="7815856" y="3536971"/>
            <a:ext cx="1370614" cy="128016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</a:t>
            </a:r>
            <a:endParaRPr lang="en-US" sz="3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E155EEA-6C2C-6B4F-ABB3-24C41758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27" y="2816445"/>
            <a:ext cx="952500" cy="952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9DE67A-55AC-6D4C-8A08-3EE21BDC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463" y="2820794"/>
            <a:ext cx="952500" cy="952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52C9FE-54F6-2E4A-8959-68B63EA5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80" y="2820794"/>
            <a:ext cx="952500" cy="95250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171E785-6568-4D40-9658-60430F878AA3}"/>
              </a:ext>
            </a:extLst>
          </p:cNvPr>
          <p:cNvSpPr/>
          <p:nvPr/>
        </p:nvSpPr>
        <p:spPr>
          <a:xfrm>
            <a:off x="1572802" y="3747413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5897B1-9AA0-F046-92AC-A89D1D0526C6}"/>
              </a:ext>
            </a:extLst>
          </p:cNvPr>
          <p:cNvSpPr/>
          <p:nvPr/>
        </p:nvSpPr>
        <p:spPr>
          <a:xfrm>
            <a:off x="2388457" y="3743976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3E1563-7301-774C-9AC5-0E8307E932C1}"/>
              </a:ext>
            </a:extLst>
          </p:cNvPr>
          <p:cNvSpPr/>
          <p:nvPr/>
        </p:nvSpPr>
        <p:spPr>
          <a:xfrm>
            <a:off x="2432514" y="5627318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B36D017-C9EA-414C-849F-8D6941FB3D02}"/>
              </a:ext>
            </a:extLst>
          </p:cNvPr>
          <p:cNvSpPr/>
          <p:nvPr/>
        </p:nvSpPr>
        <p:spPr>
          <a:xfrm>
            <a:off x="3205433" y="5613130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9E46C99-611A-BB43-AA1A-5CDEF72EA90F}"/>
              </a:ext>
            </a:extLst>
          </p:cNvPr>
          <p:cNvSpPr/>
          <p:nvPr/>
        </p:nvSpPr>
        <p:spPr>
          <a:xfrm>
            <a:off x="3978352" y="5612234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B2BB017-21E0-BA4E-8F27-21F925961BCC}"/>
              </a:ext>
            </a:extLst>
          </p:cNvPr>
          <p:cNvSpPr/>
          <p:nvPr/>
        </p:nvSpPr>
        <p:spPr>
          <a:xfrm>
            <a:off x="886676" y="5616567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B4031B5-8FF4-FA44-A9A1-DE8CCAC87C24}"/>
              </a:ext>
            </a:extLst>
          </p:cNvPr>
          <p:cNvSpPr/>
          <p:nvPr/>
        </p:nvSpPr>
        <p:spPr>
          <a:xfrm>
            <a:off x="1659595" y="5613130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AB1F1CD-1BF9-6942-BF7A-B7EADB99BFD2}"/>
              </a:ext>
            </a:extLst>
          </p:cNvPr>
          <p:cNvSpPr/>
          <p:nvPr/>
        </p:nvSpPr>
        <p:spPr>
          <a:xfrm>
            <a:off x="4751271" y="5612234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7ED8FF4-5D41-1B45-9724-8AA4C8DBC7F1}"/>
              </a:ext>
            </a:extLst>
          </p:cNvPr>
          <p:cNvSpPr/>
          <p:nvPr/>
        </p:nvSpPr>
        <p:spPr>
          <a:xfrm>
            <a:off x="5524191" y="5627318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47DA625-5389-6046-A055-9902494E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17" y="2805664"/>
            <a:ext cx="952500" cy="952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8D863F5-DF19-F64B-A751-D9935B41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52" y="2816445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1325ECA-B8E6-4545-BCC4-5CAEFF0A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2" y="4804897"/>
            <a:ext cx="952500" cy="9525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1BAC3D-F1C5-F044-A1A7-993011C4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42" y="4830632"/>
            <a:ext cx="952500" cy="9525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4B940CF-0AF8-1442-80AC-8C123C7D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02" y="4817765"/>
            <a:ext cx="952500" cy="952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E3E7E0-042F-2B4A-96DF-6F2337AD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22" y="4779161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F4BFC4F-02AD-E94A-88E1-D8CEA913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82" y="4792029"/>
            <a:ext cx="952500" cy="952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2F9D566-4E60-4440-86C6-5C41BE9E9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62" y="4753425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43FD4AB-B3BE-144D-A902-0EC0854B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40" y="4766293"/>
            <a:ext cx="952500" cy="9525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FA7C96-2C72-244D-9907-A7E76438FBD6}"/>
              </a:ext>
            </a:extLst>
          </p:cNvPr>
          <p:cNvCxnSpPr/>
          <p:nvPr/>
        </p:nvCxnSpPr>
        <p:spPr>
          <a:xfrm>
            <a:off x="7232073" y="560660"/>
            <a:ext cx="0" cy="60326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C20FA5-C0DA-434E-9E65-3C29B7F06B90}"/>
              </a:ext>
            </a:extLst>
          </p:cNvPr>
          <p:cNvSpPr txBox="1"/>
          <p:nvPr/>
        </p:nvSpPr>
        <p:spPr>
          <a:xfrm>
            <a:off x="2503790" y="120854"/>
            <a:ext cx="336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Familiarization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939326-7FEB-EF40-9B27-F829E6492011}"/>
              </a:ext>
            </a:extLst>
          </p:cNvPr>
          <p:cNvSpPr txBox="1"/>
          <p:nvPr/>
        </p:nvSpPr>
        <p:spPr>
          <a:xfrm>
            <a:off x="9286672" y="120854"/>
            <a:ext cx="230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74D65C4-BE82-0D49-ACB8-117432D4C469}"/>
              </a:ext>
            </a:extLst>
          </p:cNvPr>
          <p:cNvSpPr>
            <a:spLocks/>
          </p:cNvSpPr>
          <p:nvPr/>
        </p:nvSpPr>
        <p:spPr>
          <a:xfrm>
            <a:off x="10330918" y="3539025"/>
            <a:ext cx="1371600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E045B65-7A3B-2545-ACEB-74345DE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2" y="2342377"/>
            <a:ext cx="1370605" cy="137060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15672F7-095C-8E49-84F0-D59AD0594FB3}"/>
              </a:ext>
            </a:extLst>
          </p:cNvPr>
          <p:cNvSpPr txBox="1"/>
          <p:nvPr/>
        </p:nvSpPr>
        <p:spPr>
          <a:xfrm>
            <a:off x="9455056" y="3946218"/>
            <a:ext cx="63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89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invertebrate, mollusk&#10;&#10;Description automatically generated">
            <a:extLst>
              <a:ext uri="{FF2B5EF4-FFF2-40B4-BE49-F238E27FC236}">
                <a16:creationId xmlns:a16="http://schemas.microsoft.com/office/drawing/2014/main" id="{B693EE47-D4C9-0846-8B4B-9E3F3063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856" y="2288384"/>
            <a:ext cx="1454696" cy="145469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C1411E0-CC4E-F546-BA85-422964DEE771}"/>
              </a:ext>
            </a:extLst>
          </p:cNvPr>
          <p:cNvSpPr>
            <a:spLocks noChangeAspect="1"/>
          </p:cNvSpPr>
          <p:nvPr/>
        </p:nvSpPr>
        <p:spPr>
          <a:xfrm>
            <a:off x="7815856" y="3536971"/>
            <a:ext cx="1370614" cy="128016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</a:t>
            </a:r>
            <a:endParaRPr lang="en-US" sz="36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FA7C96-2C72-244D-9907-A7E76438FBD6}"/>
              </a:ext>
            </a:extLst>
          </p:cNvPr>
          <p:cNvCxnSpPr/>
          <p:nvPr/>
        </p:nvCxnSpPr>
        <p:spPr>
          <a:xfrm>
            <a:off x="7232073" y="560660"/>
            <a:ext cx="0" cy="60326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C20FA5-C0DA-434E-9E65-3C29B7F06B90}"/>
              </a:ext>
            </a:extLst>
          </p:cNvPr>
          <p:cNvSpPr txBox="1"/>
          <p:nvPr/>
        </p:nvSpPr>
        <p:spPr>
          <a:xfrm>
            <a:off x="2503790" y="120854"/>
            <a:ext cx="336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Familiarization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939326-7FEB-EF40-9B27-F829E6492011}"/>
              </a:ext>
            </a:extLst>
          </p:cNvPr>
          <p:cNvSpPr txBox="1"/>
          <p:nvPr/>
        </p:nvSpPr>
        <p:spPr>
          <a:xfrm>
            <a:off x="9286672" y="120854"/>
            <a:ext cx="230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74D65C4-BE82-0D49-ACB8-117432D4C469}"/>
              </a:ext>
            </a:extLst>
          </p:cNvPr>
          <p:cNvSpPr>
            <a:spLocks/>
          </p:cNvSpPr>
          <p:nvPr/>
        </p:nvSpPr>
        <p:spPr>
          <a:xfrm>
            <a:off x="10330918" y="3539025"/>
            <a:ext cx="1371600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E045B65-7A3B-2545-ACEB-74345DEA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192" y="2342377"/>
            <a:ext cx="1370605" cy="137060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15672F7-095C-8E49-84F0-D59AD0594FB3}"/>
              </a:ext>
            </a:extLst>
          </p:cNvPr>
          <p:cNvSpPr txBox="1"/>
          <p:nvPr/>
        </p:nvSpPr>
        <p:spPr>
          <a:xfrm>
            <a:off x="9455056" y="3946218"/>
            <a:ext cx="63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F052DD0-2974-4944-A973-470A0C1F97E6}"/>
              </a:ext>
            </a:extLst>
          </p:cNvPr>
          <p:cNvSpPr>
            <a:spLocks noChangeAspect="1"/>
          </p:cNvSpPr>
          <p:nvPr/>
        </p:nvSpPr>
        <p:spPr>
          <a:xfrm>
            <a:off x="488903" y="3536971"/>
            <a:ext cx="1070936" cy="999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707F16F-0D0C-AF43-AF57-45FB4FFB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9" y="2537431"/>
            <a:ext cx="999540" cy="99954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E97DB31-3395-764A-B523-CEF5097F5641}"/>
              </a:ext>
            </a:extLst>
          </p:cNvPr>
          <p:cNvSpPr>
            <a:spLocks noChangeAspect="1"/>
          </p:cNvSpPr>
          <p:nvPr/>
        </p:nvSpPr>
        <p:spPr>
          <a:xfrm>
            <a:off x="2947903" y="3536971"/>
            <a:ext cx="1070936" cy="999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1B7331A-EE3B-0D4D-B684-DBE8EB97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99" y="2537431"/>
            <a:ext cx="999540" cy="999540"/>
          </a:xfrm>
          <a:prstGeom prst="rect">
            <a:avLst/>
          </a:prstGeom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15A7BBF-03D8-7840-A93A-B8F893E84504}"/>
              </a:ext>
            </a:extLst>
          </p:cNvPr>
          <p:cNvSpPr>
            <a:spLocks noChangeAspect="1"/>
          </p:cNvSpPr>
          <p:nvPr/>
        </p:nvSpPr>
        <p:spPr>
          <a:xfrm>
            <a:off x="5335507" y="3536971"/>
            <a:ext cx="1070936" cy="999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D91D4DC-6A33-9A46-B32A-88B46A09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03" y="2537431"/>
            <a:ext cx="999540" cy="999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B04FB-D333-2B49-B940-3AB4018B6D05}"/>
              </a:ext>
            </a:extLst>
          </p:cNvPr>
          <p:cNvSpPr txBox="1"/>
          <p:nvPr/>
        </p:nvSpPr>
        <p:spPr>
          <a:xfrm>
            <a:off x="5635824" y="4617076"/>
            <a:ext cx="78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DDBA26-483D-2C48-8360-E0999D21B057}"/>
              </a:ext>
            </a:extLst>
          </p:cNvPr>
          <p:cNvSpPr txBox="1"/>
          <p:nvPr/>
        </p:nvSpPr>
        <p:spPr>
          <a:xfrm>
            <a:off x="3283918" y="4621669"/>
            <a:ext cx="78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D2B525-BCCC-DA4E-84DB-EC0FBDB02892}"/>
              </a:ext>
            </a:extLst>
          </p:cNvPr>
          <p:cNvSpPr txBox="1"/>
          <p:nvPr/>
        </p:nvSpPr>
        <p:spPr>
          <a:xfrm>
            <a:off x="770883" y="4617076"/>
            <a:ext cx="78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81752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invertebrate, mollusk&#10;&#10;Description automatically generated">
            <a:extLst>
              <a:ext uri="{FF2B5EF4-FFF2-40B4-BE49-F238E27FC236}">
                <a16:creationId xmlns:a16="http://schemas.microsoft.com/office/drawing/2014/main" id="{B693EE47-D4C9-0846-8B4B-9E3F3063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856" y="2288384"/>
            <a:ext cx="1454696" cy="145469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C1411E0-CC4E-F546-BA85-422964DEE771}"/>
              </a:ext>
            </a:extLst>
          </p:cNvPr>
          <p:cNvSpPr>
            <a:spLocks noChangeAspect="1"/>
          </p:cNvSpPr>
          <p:nvPr/>
        </p:nvSpPr>
        <p:spPr>
          <a:xfrm>
            <a:off x="7815856" y="3536971"/>
            <a:ext cx="1370614" cy="128016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</a:t>
            </a:r>
            <a:endParaRPr lang="en-US" sz="36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FA7C96-2C72-244D-9907-A7E76438FBD6}"/>
              </a:ext>
            </a:extLst>
          </p:cNvPr>
          <p:cNvCxnSpPr/>
          <p:nvPr/>
        </p:nvCxnSpPr>
        <p:spPr>
          <a:xfrm>
            <a:off x="7232073" y="560660"/>
            <a:ext cx="0" cy="60326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C20FA5-C0DA-434E-9E65-3C29B7F06B90}"/>
              </a:ext>
            </a:extLst>
          </p:cNvPr>
          <p:cNvSpPr txBox="1"/>
          <p:nvPr/>
        </p:nvSpPr>
        <p:spPr>
          <a:xfrm>
            <a:off x="2503790" y="120854"/>
            <a:ext cx="336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Familiarization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939326-7FEB-EF40-9B27-F829E6492011}"/>
              </a:ext>
            </a:extLst>
          </p:cNvPr>
          <p:cNvSpPr txBox="1"/>
          <p:nvPr/>
        </p:nvSpPr>
        <p:spPr>
          <a:xfrm>
            <a:off x="9286672" y="120854"/>
            <a:ext cx="230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74D65C4-BE82-0D49-ACB8-117432D4C469}"/>
              </a:ext>
            </a:extLst>
          </p:cNvPr>
          <p:cNvSpPr>
            <a:spLocks/>
          </p:cNvSpPr>
          <p:nvPr/>
        </p:nvSpPr>
        <p:spPr>
          <a:xfrm>
            <a:off x="10330918" y="3539025"/>
            <a:ext cx="1371600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E045B65-7A3B-2545-ACEB-74345DEA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192" y="2342377"/>
            <a:ext cx="1370605" cy="137060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15672F7-095C-8E49-84F0-D59AD0594FB3}"/>
              </a:ext>
            </a:extLst>
          </p:cNvPr>
          <p:cNvSpPr txBox="1"/>
          <p:nvPr/>
        </p:nvSpPr>
        <p:spPr>
          <a:xfrm>
            <a:off x="9455056" y="3946218"/>
            <a:ext cx="63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7333445-1DDF-1545-A28A-ECA57A7B0031}"/>
              </a:ext>
            </a:extLst>
          </p:cNvPr>
          <p:cNvSpPr/>
          <p:nvPr/>
        </p:nvSpPr>
        <p:spPr>
          <a:xfrm>
            <a:off x="2390599" y="2508129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A8516B1-2FE4-DA4D-9B2D-5204452316AA}"/>
              </a:ext>
            </a:extLst>
          </p:cNvPr>
          <p:cNvSpPr/>
          <p:nvPr/>
        </p:nvSpPr>
        <p:spPr>
          <a:xfrm>
            <a:off x="3163518" y="2493941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F135266-1957-6D41-A5EE-F416965E43DC}"/>
              </a:ext>
            </a:extLst>
          </p:cNvPr>
          <p:cNvSpPr/>
          <p:nvPr/>
        </p:nvSpPr>
        <p:spPr>
          <a:xfrm>
            <a:off x="3936437" y="2493045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188E977-2637-B045-B0E4-BCB5793D8CD7}"/>
              </a:ext>
            </a:extLst>
          </p:cNvPr>
          <p:cNvSpPr/>
          <p:nvPr/>
        </p:nvSpPr>
        <p:spPr>
          <a:xfrm>
            <a:off x="844761" y="2497378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910C66D-43E4-614D-9B57-C596BDEB0510}"/>
              </a:ext>
            </a:extLst>
          </p:cNvPr>
          <p:cNvSpPr/>
          <p:nvPr/>
        </p:nvSpPr>
        <p:spPr>
          <a:xfrm>
            <a:off x="1617680" y="2493941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84A2752-F256-CD46-8930-1F5AD2B62EA7}"/>
              </a:ext>
            </a:extLst>
          </p:cNvPr>
          <p:cNvSpPr/>
          <p:nvPr/>
        </p:nvSpPr>
        <p:spPr>
          <a:xfrm>
            <a:off x="4709356" y="2493045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94E0A59-DFC8-9B40-8F6D-EB9E57E40AA0}"/>
              </a:ext>
            </a:extLst>
          </p:cNvPr>
          <p:cNvSpPr/>
          <p:nvPr/>
        </p:nvSpPr>
        <p:spPr>
          <a:xfrm>
            <a:off x="5482276" y="2508129"/>
            <a:ext cx="688769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4C0180A-E165-4C4C-B1F6-1CF06640C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47" y="1685708"/>
            <a:ext cx="952500" cy="952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7258CE-2ACF-874E-94B5-445ACFF3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27" y="1711443"/>
            <a:ext cx="95250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BAB620E-74BA-F841-8043-81142DC6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87" y="1698576"/>
            <a:ext cx="952500" cy="952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AC4689E-0035-D447-9E2E-23FF4EAB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07" y="1659972"/>
            <a:ext cx="952500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FDA3B8-7CEA-CF4F-B053-DE04586D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567" y="1672840"/>
            <a:ext cx="952500" cy="952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C30BED-F808-D24F-8DFC-A39A555B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25" y="164710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C0CE42-CB6C-FC47-B22C-C0D39CD1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05" y="1659972"/>
            <a:ext cx="952500" cy="9525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29E6B5-1702-BB48-9EB8-35F9769F190A}"/>
              </a:ext>
            </a:extLst>
          </p:cNvPr>
          <p:cNvCxnSpPr/>
          <p:nvPr/>
        </p:nvCxnSpPr>
        <p:spPr>
          <a:xfrm>
            <a:off x="937312" y="3730167"/>
            <a:ext cx="2105173" cy="0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5E844-9465-F041-B90B-063C85A18AA8}"/>
              </a:ext>
            </a:extLst>
          </p:cNvPr>
          <p:cNvCxnSpPr>
            <a:cxnSpLocks/>
          </p:cNvCxnSpPr>
          <p:nvPr/>
        </p:nvCxnSpPr>
        <p:spPr>
          <a:xfrm>
            <a:off x="937312" y="4496717"/>
            <a:ext cx="3772044" cy="0"/>
          </a:xfrm>
          <a:prstGeom prst="straightConnector1">
            <a:avLst/>
          </a:prstGeom>
          <a:ln w="571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01B18D-55A3-E84D-BF0A-C0C84E0B8E59}"/>
              </a:ext>
            </a:extLst>
          </p:cNvPr>
          <p:cNvCxnSpPr>
            <a:cxnSpLocks/>
          </p:cNvCxnSpPr>
          <p:nvPr/>
        </p:nvCxnSpPr>
        <p:spPr>
          <a:xfrm>
            <a:off x="937312" y="5304209"/>
            <a:ext cx="5280010" cy="0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6D77BE-1103-8041-8079-83E456C0F761}"/>
              </a:ext>
            </a:extLst>
          </p:cNvPr>
          <p:cNvSpPr txBox="1"/>
          <p:nvPr/>
        </p:nvSpPr>
        <p:spPr>
          <a:xfrm>
            <a:off x="1490152" y="3333542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trials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29732B-D3CA-F247-9840-3F2FF096BFE3}"/>
              </a:ext>
            </a:extLst>
          </p:cNvPr>
          <p:cNvSpPr txBox="1"/>
          <p:nvPr/>
        </p:nvSpPr>
        <p:spPr>
          <a:xfrm>
            <a:off x="2316236" y="4087006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trials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FC9CA-F997-E347-874A-05F0C6440D9E}"/>
              </a:ext>
            </a:extLst>
          </p:cNvPr>
          <p:cNvSpPr txBox="1"/>
          <p:nvPr/>
        </p:nvSpPr>
        <p:spPr>
          <a:xfrm>
            <a:off x="3110305" y="4894497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 trials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94A8A-97D7-0144-B56E-34BBF6243C4C}"/>
              </a:ext>
            </a:extLst>
          </p:cNvPr>
          <p:cNvSpPr txBox="1"/>
          <p:nvPr/>
        </p:nvSpPr>
        <p:spPr>
          <a:xfrm>
            <a:off x="10440450" y="4925275"/>
            <a:ext cx="147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“standard”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1909B2-4079-EF45-BBB4-03EEFB217672}"/>
              </a:ext>
            </a:extLst>
          </p:cNvPr>
          <p:cNvSpPr txBox="1"/>
          <p:nvPr/>
        </p:nvSpPr>
        <p:spPr>
          <a:xfrm>
            <a:off x="7980950" y="4925275"/>
            <a:ext cx="122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“deviant”</a:t>
            </a:r>
          </a:p>
        </p:txBody>
      </p:sp>
    </p:spTree>
    <p:extLst>
      <p:ext uri="{BB962C8B-B14F-4D97-AF65-F5344CB8AC3E}">
        <p14:creationId xmlns:p14="http://schemas.microsoft.com/office/powerpoint/2010/main" val="131594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0" y="1482409"/>
            <a:ext cx="999540" cy="99954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2C7044-2387-ED43-9E5F-B4830CF49B42}"/>
              </a:ext>
            </a:extLst>
          </p:cNvPr>
          <p:cNvCxnSpPr/>
          <p:nvPr/>
        </p:nvCxnSpPr>
        <p:spPr>
          <a:xfrm>
            <a:off x="1844789" y="1901317"/>
            <a:ext cx="2105173" cy="0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568D60-B7B2-6740-9632-5103C4BA7AC3}"/>
              </a:ext>
            </a:extLst>
          </p:cNvPr>
          <p:cNvCxnSpPr>
            <a:cxnSpLocks/>
          </p:cNvCxnSpPr>
          <p:nvPr/>
        </p:nvCxnSpPr>
        <p:spPr>
          <a:xfrm>
            <a:off x="1795698" y="3761932"/>
            <a:ext cx="3772044" cy="0"/>
          </a:xfrm>
          <a:prstGeom prst="straightConnector1">
            <a:avLst/>
          </a:prstGeom>
          <a:ln w="571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9CD4E7-1B5B-5347-9BD0-8BC90D60F986}"/>
              </a:ext>
            </a:extLst>
          </p:cNvPr>
          <p:cNvCxnSpPr>
            <a:cxnSpLocks/>
          </p:cNvCxnSpPr>
          <p:nvPr/>
        </p:nvCxnSpPr>
        <p:spPr>
          <a:xfrm>
            <a:off x="1795698" y="5775624"/>
            <a:ext cx="5280010" cy="0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2397629" y="1504692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trials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3174622" y="3352221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trials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3968691" y="5365912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 trials</a:t>
            </a:r>
          </a:p>
        </p:txBody>
      </p:sp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0" y="3247439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0" y="5365912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4323905" y="1293586"/>
            <a:ext cx="1149773" cy="422212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4341639" y="2088520"/>
            <a:ext cx="1152144" cy="420624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94" y="782765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5900535" y="3135560"/>
            <a:ext cx="1149773" cy="422212"/>
          </a:xfrm>
          <a:prstGeom prst="straightConnector1">
            <a:avLst/>
          </a:prstGeom>
          <a:ln w="57150">
            <a:solidFill>
              <a:srgbClr val="7030A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5918269" y="3930494"/>
            <a:ext cx="1152144" cy="420624"/>
          </a:xfrm>
          <a:prstGeom prst="straightConnector1">
            <a:avLst/>
          </a:prstGeom>
          <a:ln w="57150">
            <a:solidFill>
              <a:srgbClr val="7030A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7454224" y="5154806"/>
            <a:ext cx="1149773" cy="422212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7471958" y="5949740"/>
            <a:ext cx="1152144" cy="420624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99" y="2509144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10" y="3793041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028" y="4562712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259" y="5848107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62F66-114B-9E4A-B746-8DA5082D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814" y="208905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3148 L 0.00364 0.03148 C 0.00429 0.03889 0.0052 0.0463 0.00559 0.05393 C 0.00859 0.10347 0.00572 0.2206 0.00559 0.23055 C 0.00546 0.2419 0.00429 0.24421 0.00364 0.25486 C 0.00351 0.25717 0.00364 0.25949 0.00364 0.2618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2708 L 0.00312 0.02708 C 0.00273 0.03217 0.00234 0.03727 0.00208 0.04259 C 0.00078 0.06528 0.00208 0.05486 0.00013 0.06852 C -0.00013 0.07893 -0.00039 0.08935 -0.00078 0.09977 C -0.00104 0.1037 -0.00169 0.10764 -0.00182 0.1118 C -0.00234 0.12268 -0.00247 0.13379 -0.00287 0.14467 C -0.00482 0.20393 -0.00287 0.13125 -0.00469 0.21041 C -0.003 0.29745 -0.00495 0.23125 -0.00287 0.27639 C -0.00247 0.28449 -0.00182 0.30069 -0.00182 0.30069 " pathEditMode="relative" ptsTypes="AAAAAAAAAA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99 L -0.03164 -0.0199 C -0.04531 -0.04768 -0.03698 -0.03148 -0.05742 -0.06805 C -0.05976 -0.07222 -0.0625 -0.07569 -0.06445 -0.08055 C -0.06836 -0.08935 -0.07265 -0.09814 -0.07617 -0.1074 L -0.08086 -0.1199 C -0.08372 -0.14004 -0.08007 -0.11527 -0.0845 -0.13888 C -0.08489 -0.14143 -0.08515 -0.14444 -0.08554 -0.14722 C -0.08632 -0.15069 -0.08737 -0.15393 -0.08789 -0.1574 C -0.08893 -0.16435 -0.08932 -0.17152 -0.09023 -0.17824 C -0.09114 -0.18449 -0.09218 -0.19097 -0.09257 -0.19722 C -0.0931 -0.20324 -0.09336 -0.20972 -0.09375 -0.21574 C -0.09336 -0.23935 -0.09375 -0.26319 -0.09257 -0.28657 C -0.09218 -0.29652 -0.09023 -0.30601 -0.08919 -0.31574 C -0.08502 -0.35231 -0.09323 -0.29143 -0.0832 -0.35555 C -0.08268 -0.35879 -0.08268 -0.3625 -0.08216 -0.36574 C -0.08112 -0.37152 -0.07968 -0.37685 -0.07851 -0.3824 C -0.06992 -0.42592 -0.0806 -0.37638 -0.07044 -0.4199 C -0.06744 -0.4324 -0.07122 -0.41944 -0.0681 -0.43657 C -0.06549 -0.45 -0.0625 -0.45717 -0.05872 -0.4699 C -0.05664 -0.47685 -0.05507 -0.48426 -0.05273 -0.49074 C -0.05169 -0.49444 -0.05052 -0.49791 -0.04935 -0.50138 C -0.04856 -0.50347 -0.04752 -0.50532 -0.047 -0.5074 C -0.04635 -0.50949 -0.04648 -0.51203 -0.0457 -0.51388 C -0.04479 -0.5162 -0.04336 -0.51782 -0.04231 -0.5199 C -0.04101 -0.52268 -0.0401 -0.52569 -0.03867 -0.52824 C -0.03645 -0.53263 -0.03398 -0.53657 -0.03164 -0.54074 C -0.0306 -0.54305 -0.02916 -0.54467 -0.02825 -0.54722 L -0.02356 -0.55972 C -0.02278 -0.56157 -0.02226 -0.56435 -0.02122 -0.56574 L -0.01757 -0.5699 C -0.01145 -0.58657 -0.01953 -0.56666 -0.01185 -0.58055 C -0.0108 -0.58217 -0.01028 -0.58472 -0.0095 -0.58657 C -0.00911 -0.5875 -0.00872 -0.58796 -0.0082 -0.58865 " pathEditMode="relative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527 L 0.0125 -0.01527 C 0.01602 -0.02453 0.0194 -0.03379 0.02305 -0.04259 C 0.02422 -0.04537 0.02565 -0.04791 0.02656 -0.05092 C 0.02839 -0.05625 0.03047 -0.06134 0.03125 -0.06759 L 0.03242 -0.07592 C 0.03412 -0.09838 0.03399 -0.08819 0.03242 -0.11342 C 0.03216 -0.11875 0.03125 -0.13379 0.03008 -0.14027 C 0.02956 -0.14398 0.02852 -0.14722 0.02774 -0.15092 C 0.02734 -0.15277 0.02708 -0.15509 0.02656 -0.15694 C 0.02591 -0.15995 0.025 -0.1625 0.02422 -0.16527 C 0.02344 -0.16875 0.02266 -0.17222 0.02188 -0.17592 C 0.02149 -0.17777 0.02123 -0.18009 0.0207 -0.18194 C 0.01966 -0.18634 0.01849 -0.1905 0.01719 -0.19444 C 0.01654 -0.19675 0.01563 -0.19861 0.01484 -0.20092 C 0.00964 -0.2162 0.0099 -0.21828 0.00313 -0.23425 C 0.00195 -0.23703 0.00078 -0.23958 -0.00039 -0.24259 C -0.00156 -0.24583 -0.00247 -0.24953 -0.00391 -0.25277 C -0.00677 -0.25995 -0.01042 -0.26643 -0.01328 -0.27361 C -0.01654 -0.2824 -0.01823 -0.28726 -0.02266 -0.29675 C -0.02396 -0.29976 -0.02578 -0.30208 -0.02734 -0.30509 C -0.03099 -0.3125 -0.03385 -0.32083 -0.03789 -0.32777 L -0.06016 -0.36759 C -0.06211 -0.37083 -0.06445 -0.37384 -0.06601 -0.37777 C -0.0668 -0.38009 -0.06745 -0.38217 -0.06836 -0.38425 C -0.07786 -0.40463 -0.06614 -0.37824 -0.07539 -0.39444 C -0.07669 -0.39699 -0.0776 -0.40023 -0.07891 -0.40277 C -0.08112 -0.40717 -0.08372 -0.41088 -0.08594 -0.41527 C -0.08828 -0.42037 -0.09062 -0.425 -0.09297 -0.43009 C -0.09414 -0.43263 -0.09518 -0.43564 -0.09648 -0.43842 C -0.0987 -0.44259 -0.1013 -0.44629 -0.10351 -0.45092 C -0.10638 -0.45671 -0.1082 -0.46458 -0.11172 -0.46944 C -0.11367 -0.47222 -0.11575 -0.47476 -0.11758 -0.47777 C -0.12982 -0.49976 -0.11393 -0.47662 -0.12812 -0.49861 C -0.12917 -0.50046 -0.13047 -0.50138 -0.13164 -0.50277 C -0.13867 -0.51319 -0.14622 -0.52268 -0.15273 -0.53425 C -0.15742 -0.54259 -0.16641 -0.55902 -0.17031 -0.56111 L -0.17383 -0.56342 C -0.17786 -0.5706 -0.18073 -0.57638 -0.18555 -0.58194 C -0.18698 -0.58379 -0.1888 -0.58449 -0.19023 -0.58611 C -0.19154 -0.58796 -0.19232 -0.59074 -0.19375 -0.59259 C -0.19505 -0.59421 -0.19674 -0.5956 -0.19844 -0.59675 C -0.20065 -0.59838 -0.20547 -0.60069 -0.20547 -0.60069 C -0.20937 -0.6 -0.21328 -0.6 -0.21719 -0.59861 C -0.21953 -0.59791 -0.22187 -0.59583 -0.22422 -0.59444 L -0.22773 -0.59259 C -0.22891 -0.5912 -0.22995 -0.58935 -0.23125 -0.58842 C -0.23229 -0.58726 -0.23372 -0.5875 -0.23476 -0.58611 C -0.23581 -0.58472 -0.2362 -0.58194 -0.23711 -0.58009 C -0.23776 -0.57847 -0.23867 -0.57731 -0.23932 -0.57592 " pathEditMode="relative" ptsTypes="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0.01621 L 0.00938 -0.01621 C 0.01393 -0.01412 0.01862 -0.01181 0.02331 -0.00996 C 0.02604 -0.00903 0.02891 -0.0088 0.03151 -0.0081 C 0.05091 -0.00185 0.03698 -0.00602 0.04792 -0.00162 C 0.04987 -0.00093 0.05182 -0.00047 0.05378 0.00023 C 0.08294 0.01134 0.05013 -0.00047 0.07135 0.00671 C 0.07526 0.00787 0.08307 0.01088 0.08307 0.01088 C 0.08464 0.01227 0.0862 0.01389 0.08776 0.01504 C 0.09245 0.01805 0.09427 0.01643 0.09948 0.01921 C 0.1043 0.02152 0.10872 0.02523 0.11354 0.02754 C 0.1151 0.02801 0.12005 0.03009 0.12175 0.03171 C 0.12305 0.03264 0.12409 0.03449 0.12526 0.03588 C 0.12604 0.03773 0.12669 0.04027 0.1276 0.0419 C 0.12865 0.04375 0.13021 0.04421 0.13112 0.04606 C 0.1319 0.04791 0.13177 0.05046 0.13229 0.05254 C 0.13294 0.05463 0.13385 0.05671 0.13464 0.05856 C 0.13503 0.06273 0.13581 0.0669 0.13581 0.07106 C 0.13581 0.13102 0.13646 0.10717 0.13346 0.13588 C 0.13086 0.16157 0.13372 0.13842 0.13112 0.1544 C 0.13073 0.15717 0.1306 0.16018 0.12995 0.16273 C 0.12943 0.16504 0.12839 0.1669 0.1276 0.16921 C 0.12474 0.18472 0.12865 0.16551 0.12409 0.18171 C 0.11927 0.19884 0.12734 0.17615 0.12057 0.19421 L 0.11589 0.21921 C 0.1155 0.22106 0.11537 0.22361 0.11471 0.22523 L 0.11237 0.23148 " pathEditMode="relative" ptsTypes="AAAAAAAAAAAAAAAAAAAAAA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81 L 0.01185 -0.0081 C 0.01485 -0.00533 0.0181 -0.00278 0.0211 0.00023 C 0.0224 0.00139 0.02344 0.00301 0.02461 0.0044 C 0.02618 0.00579 0.02787 0.00694 0.0293 0.00856 C 0.03334 0.0125 0.03711 0.0169 0.04102 0.02106 C 0.04193 0.02176 0.04896 0.02917 0.05039 0.03125 C 0.05313 0.03542 0.0556 0.04074 0.05743 0.04606 C 0.05873 0.0493 0.05977 0.05301 0.06094 0.05625 C 0.06133 0.05903 0.06146 0.06204 0.06211 0.06458 C 0.06342 0.06921 0.06602 0.07245 0.0668 0.07708 C 0.06823 0.08426 0.0681 0.08449 0.07032 0.0919 C 0.0711 0.09398 0.07201 0.09583 0.07266 0.09792 C 0.07357 0.10069 0.07409 0.10393 0.075 0.10625 C 0.07605 0.10879 0.07748 0.11042 0.07852 0.11273 C 0.08412 0.12454 0.07826 0.11319 0.08204 0.12523 C 0.08308 0.12824 0.08438 0.13079 0.08555 0.13356 C 0.08633 0.13773 0.08659 0.14213 0.08789 0.14606 L 0.09375 0.16273 C 0.09675 0.17824 0.09284 0.15903 0.09727 0.17523 C 0.09792 0.17708 0.09792 0.1794 0.09844 0.18125 C 0.10157 0.19097 0.10339 0.19375 0.10664 0.20208 C 0.10834 0.20625 0.11055 0.20995 0.11133 0.21458 C 0.11303 0.22338 0.11185 0.21921 0.11485 0.22708 L 0.11836 0.24606 C 0.11875 0.24792 0.11928 0.25 0.11954 0.25208 L 0.12188 0.26875 C 0.12331 0.27847 0.12305 0.2743 0.12305 0.28148 " pathEditMode="relative" ptsTypes="AAAAAAAAAAAAAAAAAAAAAAAAAA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1 -0.0243 L -0.01641 -0.0243 C -0.028 -0.05717 -0.01654 -0.0287 -0.02813 -0.0493 C -0.02956 -0.05185 -0.03047 -0.05509 -0.03164 -0.05764 C -0.0336 -0.06134 -0.03555 -0.06481 -0.0375 -0.06828 C -0.03985 -0.07176 -0.04232 -0.075 -0.04453 -0.07847 C -0.0474 -0.08333 -0.05 -0.08842 -0.05274 -0.09328 C -0.06094 -0.10648 -0.06953 -0.11875 -0.07735 -0.13264 C -0.11823 -0.20532 -0.06875 -0.11643 -0.10196 -0.17847 C -0.10625 -0.18634 -0.1112 -0.19282 -0.11485 -0.20162 C -0.11602 -0.2044 -0.11706 -0.20717 -0.11836 -0.20995 C -0.12097 -0.21481 -0.12396 -0.21944 -0.12657 -0.2243 C -0.12826 -0.22778 -0.12956 -0.23171 -0.13125 -0.23495 C -0.1323 -0.23657 -0.13373 -0.23727 -0.13477 -0.23912 C -0.13763 -0.24352 -0.14219 -0.25069 -0.14414 -0.25764 C -0.1448 -0.25972 -0.14493 -0.2618 -0.14532 -0.26412 C -0.14349 -0.2743 -0.14558 -0.26713 -0.14063 -0.2743 C -0.13946 -0.27639 -0.13842 -0.2787 -0.13711 -0.28078 C -0.13503 -0.28379 -0.1336 -0.28495 -0.13125 -0.2868 " pathEditMode="relative" ptsTypes="AAAAAAAAAAAAAAAA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-0.02639 L -0.00547 -0.02639 C -0.0069 -0.03565 -0.00976 -0.05649 -0.0125 -0.06621 C -0.03424 -0.13866 -0.02109 -0.09445 -0.03724 -0.13496 C -0.04128 -0.14514 -0.04466 -0.15602 -0.04896 -0.16621 C -0.05 -0.16899 -0.05117 -0.17176 -0.05234 -0.17454 C -0.05469 -0.1794 -0.05729 -0.18403 -0.05937 -0.18912 C -0.0612 -0.19306 -0.06263 -0.19723 -0.06406 -0.20162 C -0.06497 -0.20417 -0.06536 -0.20741 -0.06641 -0.20996 C -0.06784 -0.21297 -0.06966 -0.21528 -0.07109 -0.21829 C -0.07409 -0.22385 -0.07708 -0.23172 -0.08047 -0.23704 C -0.08164 -0.23866 -0.08294 -0.23959 -0.08411 -0.24121 C -0.08763 -0.2463 -0.08958 -0.25348 -0.09453 -0.25579 C -0.09935 -0.25787 -0.10208 -0.25926 -0.10755 -0.25996 C -0.11172 -0.26042 -0.11615 -0.25996 -0.12031 -0.25996 " pathEditMode="relative" ptsTypes="AAAAAAAAAAAAA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949 L 0.00117 -0.00949 C 0.0026 -0.00208 0.00378 0.00602 0.00573 0.0132 C 0.0069 0.01737 0.00912 0.01991 0.01042 0.02385 C 0.0112 0.0257 0.01107 0.02801 0.01172 0.02987 C 0.0138 0.03658 0.01576 0.0382 0.01745 0.04468 C 0.0207 0.05579 0.0194 0.05371 0.02109 0.06551 C 0.02135 0.0676 0.02188 0.06945 0.02214 0.07153 L 0.02448 0.0882 C 0.025 0.09375 0.02513 0.09954 0.02578 0.10487 C 0.02995 0.14561 0.02643 0.10787 0.02917 0.12801 C 0.02969 0.13125 0.02982 0.13496 0.03047 0.1382 C 0.03099 0.14121 0.03203 0.14375 0.03281 0.14653 C 0.0332 0.14862 0.03346 0.15093 0.03385 0.15301 C 0.03659 0.16482 0.03763 0.17824 0.04219 0.1882 L 0.05625 0.21968 C 0.05742 0.22223 0.0582 0.2257 0.05964 0.22801 C 0.0625 0.23218 0.06537 0.23588 0.06797 0.24051 C 0.06927 0.24283 0.07018 0.24607 0.07135 0.24885 C 0.07331 0.25301 0.07513 0.25741 0.07734 0.26135 C 0.08958 0.28311 0.07526 0.25324 0.08542 0.27385 C 0.09063 0.28403 0.09427 0.29723 0.10078 0.30487 C 0.10182 0.30625 0.10326 0.30741 0.10417 0.30903 C 0.11042 0.32084 0.12878 0.35949 0.13828 0.37385 L 0.15339 0.39653 C 0.15534 0.39954 0.15755 0.40186 0.15938 0.40487 C 0.16172 0.40903 0.1638 0.41366 0.16641 0.41737 C 0.17279 0.42686 0.1793 0.43635 0.1862 0.44468 C 0.1875 0.44607 0.18867 0.44723 0.18984 0.44885 C 0.19258 0.45278 0.19531 0.45695 0.19792 0.46135 C 0.20156 0.46737 0.20469 0.47431 0.20859 0.47987 C 0.21094 0.48334 0.21354 0.48635 0.21563 0.49051 C 0.21901 0.49699 0.22162 0.50463 0.225 0.51112 C 0.22826 0.51783 0.23242 0.52315 0.23542 0.52987 C 0.23698 0.53357 0.23867 0.53681 0.2401 0.54051 C 0.24102 0.54237 0.24167 0.54468 0.24245 0.54653 C 0.24362 0.54885 0.24479 0.5507 0.24609 0.55278 L 0.24375 0.54051 " pathEditMode="relative" ptsTypes="AAAAAAAAAAAAAAAAAAAAAAAAAAAAAAAAAAAA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0" y="1482409"/>
            <a:ext cx="999540" cy="99954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2C7044-2387-ED43-9E5F-B4830CF49B42}"/>
              </a:ext>
            </a:extLst>
          </p:cNvPr>
          <p:cNvCxnSpPr/>
          <p:nvPr/>
        </p:nvCxnSpPr>
        <p:spPr>
          <a:xfrm>
            <a:off x="1844789" y="1901317"/>
            <a:ext cx="2105173" cy="0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568D60-B7B2-6740-9632-5103C4BA7AC3}"/>
              </a:ext>
            </a:extLst>
          </p:cNvPr>
          <p:cNvCxnSpPr>
            <a:cxnSpLocks/>
          </p:cNvCxnSpPr>
          <p:nvPr/>
        </p:nvCxnSpPr>
        <p:spPr>
          <a:xfrm>
            <a:off x="1795698" y="3761932"/>
            <a:ext cx="3772044" cy="0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9CD4E7-1B5B-5347-9BD0-8BC90D60F986}"/>
              </a:ext>
            </a:extLst>
          </p:cNvPr>
          <p:cNvCxnSpPr>
            <a:cxnSpLocks/>
          </p:cNvCxnSpPr>
          <p:nvPr/>
        </p:nvCxnSpPr>
        <p:spPr>
          <a:xfrm>
            <a:off x="1795698" y="5775624"/>
            <a:ext cx="5280010" cy="0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2397629" y="1504692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trials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3174622" y="3352221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trials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3968691" y="5365912"/>
            <a:ext cx="15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 trials</a:t>
            </a:r>
          </a:p>
        </p:txBody>
      </p:sp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0" y="3247439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0" y="5365912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4323905" y="1293586"/>
            <a:ext cx="1149773" cy="422212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4341639" y="2088520"/>
            <a:ext cx="1152144" cy="42062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94" y="782765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5900535" y="3135560"/>
            <a:ext cx="1149773" cy="422212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5918269" y="3930494"/>
            <a:ext cx="1152144" cy="42062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7454224" y="5154806"/>
            <a:ext cx="1149773" cy="422212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7471958" y="5949740"/>
            <a:ext cx="1152144" cy="42062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99" y="2509144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10" y="3793041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028" y="4562712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259" y="5848107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62F66-114B-9E4A-B746-8DA5082D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814" y="208905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3148 L 0.00364 0.03148 C 0.00429 0.03889 0.0052 0.0463 0.00559 0.05393 C 0.00859 0.10347 0.00572 0.2206 0.00559 0.23055 C 0.00546 0.2419 0.00429 0.24421 0.00364 0.25486 C 0.00351 0.25717 0.00364 0.25949 0.00364 0.2618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2708 L 0.00312 0.02708 C 0.00273 0.03217 0.00234 0.03727 0.00208 0.04259 C 0.00078 0.06528 0.00208 0.05486 0.00013 0.06852 C -0.00013 0.07893 -0.00039 0.08935 -0.00078 0.09977 C -0.00104 0.1037 -0.00169 0.10764 -0.00182 0.1118 C -0.00234 0.12268 -0.00247 0.13379 -0.00287 0.14467 C -0.00482 0.20393 -0.00287 0.13125 -0.00469 0.21041 C -0.003 0.29745 -0.00495 0.23125 -0.00287 0.27639 C -0.00247 0.28449 -0.00182 0.30069 -0.00182 0.30069 " pathEditMode="relative" ptsTypes="AAAAAAAAAA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99 L -0.03164 -0.0199 C -0.04531 -0.04768 -0.03698 -0.03148 -0.05742 -0.06805 C -0.05976 -0.07222 -0.0625 -0.07569 -0.06445 -0.08055 C -0.06836 -0.08935 -0.07265 -0.09814 -0.07617 -0.1074 L -0.08086 -0.1199 C -0.08372 -0.14004 -0.08007 -0.11527 -0.0845 -0.13888 C -0.08489 -0.14143 -0.08515 -0.14444 -0.08554 -0.14722 C -0.08632 -0.15069 -0.08737 -0.15393 -0.08789 -0.1574 C -0.08893 -0.16435 -0.08932 -0.17152 -0.09023 -0.17824 C -0.09114 -0.18449 -0.09218 -0.19097 -0.09257 -0.19722 C -0.0931 -0.20324 -0.09336 -0.20972 -0.09375 -0.21574 C -0.09336 -0.23935 -0.09375 -0.26319 -0.09257 -0.28657 C -0.09218 -0.29652 -0.09023 -0.30601 -0.08919 -0.31574 C -0.08502 -0.35231 -0.09323 -0.29143 -0.0832 -0.35555 C -0.08268 -0.35879 -0.08268 -0.3625 -0.08216 -0.36574 C -0.08112 -0.37152 -0.07968 -0.37685 -0.07851 -0.3824 C -0.06992 -0.42592 -0.0806 -0.37638 -0.07044 -0.4199 C -0.06744 -0.4324 -0.07122 -0.41944 -0.0681 -0.43657 C -0.06549 -0.45 -0.0625 -0.45717 -0.05872 -0.4699 C -0.05664 -0.47685 -0.05507 -0.48426 -0.05273 -0.49074 C -0.05169 -0.49444 -0.05052 -0.49791 -0.04935 -0.50138 C -0.04856 -0.50347 -0.04752 -0.50532 -0.047 -0.5074 C -0.04635 -0.50949 -0.04648 -0.51203 -0.0457 -0.51388 C -0.04479 -0.5162 -0.04336 -0.51782 -0.04231 -0.5199 C -0.04101 -0.52268 -0.0401 -0.52569 -0.03867 -0.52824 C -0.03645 -0.53263 -0.03398 -0.53657 -0.03164 -0.54074 C -0.0306 -0.54305 -0.02916 -0.54467 -0.02825 -0.54722 L -0.02356 -0.55972 C -0.02278 -0.56157 -0.02226 -0.56435 -0.02122 -0.56574 L -0.01757 -0.5699 C -0.01145 -0.58657 -0.01953 -0.56666 -0.01185 -0.58055 C -0.0108 -0.58217 -0.01028 -0.58472 -0.0095 -0.58657 C -0.00911 -0.5875 -0.00872 -0.58796 -0.0082 -0.58865 " pathEditMode="relative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527 L 0.0125 -0.01527 C 0.01602 -0.02453 0.0194 -0.03379 0.02305 -0.04259 C 0.02422 -0.04537 0.02565 -0.04791 0.02656 -0.05092 C 0.02839 -0.05625 0.03047 -0.06134 0.03125 -0.06759 L 0.03242 -0.07592 C 0.03412 -0.09838 0.03399 -0.08819 0.03242 -0.11342 C 0.03216 -0.11875 0.03125 -0.13379 0.03008 -0.14027 C 0.02956 -0.14398 0.02852 -0.14722 0.02774 -0.15092 C 0.02734 -0.15277 0.02708 -0.15509 0.02656 -0.15694 C 0.02591 -0.15995 0.025 -0.1625 0.02422 -0.16527 C 0.02344 -0.16875 0.02266 -0.17222 0.02188 -0.17592 C 0.02149 -0.17777 0.02123 -0.18009 0.0207 -0.18194 C 0.01966 -0.18634 0.01849 -0.1905 0.01719 -0.19444 C 0.01654 -0.19675 0.01563 -0.19861 0.01484 -0.20092 C 0.00964 -0.2162 0.0099 -0.21828 0.00313 -0.23425 C 0.00195 -0.23703 0.00078 -0.23958 -0.00039 -0.24259 C -0.00156 -0.24583 -0.00247 -0.24953 -0.00391 -0.25277 C -0.00677 -0.25995 -0.01042 -0.26643 -0.01328 -0.27361 C -0.01654 -0.2824 -0.01823 -0.28726 -0.02266 -0.29675 C -0.02396 -0.29976 -0.02578 -0.30208 -0.02734 -0.30509 C -0.03099 -0.3125 -0.03385 -0.32083 -0.03789 -0.32777 L -0.06016 -0.36759 C -0.06211 -0.37083 -0.06445 -0.37384 -0.06601 -0.37777 C -0.0668 -0.38009 -0.06745 -0.38217 -0.06836 -0.38425 C -0.07786 -0.40463 -0.06614 -0.37824 -0.07539 -0.39444 C -0.07669 -0.39699 -0.0776 -0.40023 -0.07891 -0.40277 C -0.08112 -0.40717 -0.08372 -0.41088 -0.08594 -0.41527 C -0.08828 -0.42037 -0.09062 -0.425 -0.09297 -0.43009 C -0.09414 -0.43263 -0.09518 -0.43564 -0.09648 -0.43842 C -0.0987 -0.44259 -0.1013 -0.44629 -0.10351 -0.45092 C -0.10638 -0.45671 -0.1082 -0.46458 -0.11172 -0.46944 C -0.11367 -0.47222 -0.11575 -0.47476 -0.11758 -0.47777 C -0.12982 -0.49976 -0.11393 -0.47662 -0.12812 -0.49861 C -0.12917 -0.50046 -0.13047 -0.50138 -0.13164 -0.50277 C -0.13867 -0.51319 -0.14622 -0.52268 -0.15273 -0.53425 C -0.15742 -0.54259 -0.16641 -0.55902 -0.17031 -0.56111 L -0.17383 -0.56342 C -0.17786 -0.5706 -0.18073 -0.57638 -0.18555 -0.58194 C -0.18698 -0.58379 -0.1888 -0.58449 -0.19023 -0.58611 C -0.19154 -0.58796 -0.19232 -0.59074 -0.19375 -0.59259 C -0.19505 -0.59421 -0.19674 -0.5956 -0.19844 -0.59675 C -0.20065 -0.59838 -0.20547 -0.60069 -0.20547 -0.60069 C -0.20937 -0.6 -0.21328 -0.6 -0.21719 -0.59861 C -0.21953 -0.59791 -0.22187 -0.59583 -0.22422 -0.59444 L -0.22773 -0.59259 C -0.22891 -0.5912 -0.22995 -0.58935 -0.23125 -0.58842 C -0.23229 -0.58726 -0.23372 -0.5875 -0.23476 -0.58611 C -0.23581 -0.58472 -0.2362 -0.58194 -0.23711 -0.58009 C -0.23776 -0.57847 -0.23867 -0.57731 -0.23932 -0.57592 " pathEditMode="relative" ptsTypes="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0.01621 L 0.00938 -0.01621 C 0.01393 -0.01412 0.01862 -0.01181 0.02331 -0.00996 C 0.02604 -0.00903 0.02891 -0.0088 0.03151 -0.0081 C 0.05091 -0.00185 0.03698 -0.00602 0.04792 -0.00162 C 0.04987 -0.00093 0.05182 -0.00047 0.05378 0.00023 C 0.08294 0.01134 0.05013 -0.00047 0.07135 0.00671 C 0.07526 0.00787 0.08307 0.01088 0.08307 0.01088 C 0.08464 0.01227 0.0862 0.01389 0.08776 0.01504 C 0.09245 0.01805 0.09427 0.01643 0.09948 0.01921 C 0.1043 0.02152 0.10872 0.02523 0.11354 0.02754 C 0.1151 0.02801 0.12005 0.03009 0.12175 0.03171 C 0.12305 0.03264 0.12409 0.03449 0.12526 0.03588 C 0.12604 0.03773 0.12669 0.04027 0.1276 0.0419 C 0.12865 0.04375 0.13021 0.04421 0.13112 0.04606 C 0.1319 0.04791 0.13177 0.05046 0.13229 0.05254 C 0.13294 0.05463 0.13385 0.05671 0.13464 0.05856 C 0.13503 0.06273 0.13581 0.0669 0.13581 0.07106 C 0.13581 0.13102 0.13646 0.10717 0.13346 0.13588 C 0.13086 0.16157 0.13372 0.13842 0.13112 0.1544 C 0.13073 0.15717 0.1306 0.16018 0.12995 0.16273 C 0.12943 0.16504 0.12839 0.1669 0.1276 0.16921 C 0.12474 0.18472 0.12865 0.16551 0.12409 0.18171 C 0.11927 0.19884 0.12734 0.17615 0.12057 0.19421 L 0.11589 0.21921 C 0.1155 0.22106 0.11537 0.22361 0.11471 0.22523 L 0.11237 0.23148 " pathEditMode="relative" ptsTypes="AAAAAAAAAAAAAAAAAAAAAA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81 L 0.01185 -0.0081 C 0.01485 -0.00533 0.0181 -0.00278 0.0211 0.00023 C 0.0224 0.00139 0.02344 0.00301 0.02461 0.0044 C 0.02618 0.00579 0.02787 0.00694 0.0293 0.00856 C 0.03334 0.0125 0.03711 0.0169 0.04102 0.02106 C 0.04193 0.02176 0.04896 0.02917 0.05039 0.03125 C 0.05313 0.03542 0.0556 0.04074 0.05743 0.04606 C 0.05873 0.0493 0.05977 0.05301 0.06094 0.05625 C 0.06133 0.05903 0.06146 0.06204 0.06211 0.06458 C 0.06342 0.06921 0.06602 0.07245 0.0668 0.07708 C 0.06823 0.08426 0.0681 0.08449 0.07032 0.0919 C 0.0711 0.09398 0.07201 0.09583 0.07266 0.09792 C 0.07357 0.10069 0.07409 0.10393 0.075 0.10625 C 0.07605 0.10879 0.07748 0.11042 0.07852 0.11273 C 0.08412 0.12454 0.07826 0.11319 0.08204 0.12523 C 0.08308 0.12824 0.08438 0.13079 0.08555 0.13356 C 0.08633 0.13773 0.08659 0.14213 0.08789 0.14606 L 0.09375 0.16273 C 0.09675 0.17824 0.09284 0.15903 0.09727 0.17523 C 0.09792 0.17708 0.09792 0.1794 0.09844 0.18125 C 0.10157 0.19097 0.10339 0.19375 0.10664 0.20208 C 0.10834 0.20625 0.11055 0.20995 0.11133 0.21458 C 0.11303 0.22338 0.11185 0.21921 0.11485 0.22708 L 0.11836 0.24606 C 0.11875 0.24792 0.11928 0.25 0.11954 0.25208 L 0.12188 0.26875 C 0.12331 0.27847 0.12305 0.2743 0.12305 0.28148 " pathEditMode="relative" ptsTypes="AAAAAAAAAAAAAAAAAAAAAAAAAA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1 -0.0243 L -0.01641 -0.0243 C -0.028 -0.05717 -0.01654 -0.0287 -0.02813 -0.0493 C -0.02956 -0.05185 -0.03047 -0.05509 -0.03164 -0.05764 C -0.0336 -0.06134 -0.03555 -0.06481 -0.0375 -0.06828 C -0.03985 -0.07176 -0.04232 -0.075 -0.04453 -0.07847 C -0.0474 -0.08333 -0.05 -0.08842 -0.05274 -0.09328 C -0.06094 -0.10648 -0.06953 -0.11875 -0.07735 -0.13264 C -0.11823 -0.20532 -0.06875 -0.11643 -0.10196 -0.17847 C -0.10625 -0.18634 -0.1112 -0.19282 -0.11485 -0.20162 C -0.11602 -0.2044 -0.11706 -0.20717 -0.11836 -0.20995 C -0.12097 -0.21481 -0.12396 -0.21944 -0.12657 -0.2243 C -0.12826 -0.22778 -0.12956 -0.23171 -0.13125 -0.23495 C -0.1323 -0.23657 -0.13373 -0.23727 -0.13477 -0.23912 C -0.13763 -0.24352 -0.14219 -0.25069 -0.14414 -0.25764 C -0.1448 -0.25972 -0.14493 -0.2618 -0.14532 -0.26412 C -0.14349 -0.2743 -0.14558 -0.26713 -0.14063 -0.2743 C -0.13946 -0.27639 -0.13842 -0.2787 -0.13711 -0.28078 C -0.13503 -0.28379 -0.1336 -0.28495 -0.13125 -0.2868 " pathEditMode="relative" ptsTypes="AAAAAAAAAAAAAAAA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-0.02639 L -0.00547 -0.02639 C -0.0069 -0.03565 -0.00976 -0.05649 -0.0125 -0.06621 C -0.03424 -0.13866 -0.02109 -0.09445 -0.03724 -0.13496 C -0.04128 -0.14514 -0.04466 -0.15602 -0.04896 -0.16621 C -0.05 -0.16899 -0.05117 -0.17176 -0.05234 -0.17454 C -0.05469 -0.1794 -0.05729 -0.18403 -0.05937 -0.18912 C -0.0612 -0.19306 -0.06263 -0.19723 -0.06406 -0.20162 C -0.06497 -0.20417 -0.06536 -0.20741 -0.06641 -0.20996 C -0.06784 -0.21297 -0.06966 -0.21528 -0.07109 -0.21829 C -0.07409 -0.22385 -0.07708 -0.23172 -0.08047 -0.23704 C -0.08164 -0.23866 -0.08294 -0.23959 -0.08411 -0.24121 C -0.08763 -0.2463 -0.08958 -0.25348 -0.09453 -0.25579 C -0.09935 -0.25787 -0.10208 -0.25926 -0.10755 -0.25996 C -0.11172 -0.26042 -0.11615 -0.25996 -0.12031 -0.25996 " pathEditMode="relative" ptsTypes="AAAAAAAAAAAAA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949 L 0.00117 -0.00949 C 0.0026 -0.00208 0.00378 0.00602 0.00573 0.0132 C 0.0069 0.01737 0.00912 0.01991 0.01042 0.02385 C 0.0112 0.0257 0.01107 0.02801 0.01172 0.02987 C 0.0138 0.03658 0.01576 0.0382 0.01745 0.04468 C 0.0207 0.05579 0.0194 0.05371 0.02109 0.06551 C 0.02135 0.0676 0.02188 0.06945 0.02214 0.07153 L 0.02448 0.0882 C 0.025 0.09375 0.02513 0.09954 0.02578 0.10487 C 0.02995 0.14561 0.02643 0.10787 0.02917 0.12801 C 0.02969 0.13125 0.02982 0.13496 0.03047 0.1382 C 0.03099 0.14121 0.03203 0.14375 0.03281 0.14653 C 0.0332 0.14862 0.03346 0.15093 0.03385 0.15301 C 0.03659 0.16482 0.03763 0.17824 0.04219 0.1882 L 0.05625 0.21968 C 0.05742 0.22223 0.0582 0.2257 0.05964 0.22801 C 0.0625 0.23218 0.06537 0.23588 0.06797 0.24051 C 0.06927 0.24283 0.07018 0.24607 0.07135 0.24885 C 0.07331 0.25301 0.07513 0.25741 0.07734 0.26135 C 0.08958 0.28311 0.07526 0.25324 0.08542 0.27385 C 0.09063 0.28403 0.09427 0.29723 0.10078 0.30487 C 0.10182 0.30625 0.10326 0.30741 0.10417 0.30903 C 0.11042 0.32084 0.12878 0.35949 0.13828 0.37385 L 0.15339 0.39653 C 0.15534 0.39954 0.15755 0.40186 0.15938 0.40487 C 0.16172 0.40903 0.1638 0.41366 0.16641 0.41737 C 0.17279 0.42686 0.1793 0.43635 0.1862 0.44468 C 0.1875 0.44607 0.18867 0.44723 0.18984 0.44885 C 0.19258 0.45278 0.19531 0.45695 0.19792 0.46135 C 0.20156 0.46737 0.20469 0.47431 0.20859 0.47987 C 0.21094 0.48334 0.21354 0.48635 0.21563 0.49051 C 0.21901 0.49699 0.22162 0.50463 0.225 0.51112 C 0.22826 0.51783 0.23242 0.52315 0.23542 0.52987 C 0.23698 0.53357 0.23867 0.53681 0.2401 0.54051 C 0.24102 0.54237 0.24167 0.54468 0.24245 0.54653 C 0.24362 0.54885 0.24479 0.5507 0.24609 0.55278 L 0.24375 0.54051 " pathEditMode="relative" ptsTypes="AAAAAAAAAAAAAAAAAAAAAAAAAAAAAAAAAAAA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0" y="1446692"/>
            <a:ext cx="999540" cy="999540"/>
          </a:xfrm>
          <a:prstGeom prst="rect">
            <a:avLst/>
          </a:prstGeom>
        </p:spPr>
      </p:pic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0" y="3211722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00" y="5330195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85" y="747048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rgbClr val="0070C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90" y="2473427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901" y="3757324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719" y="4526995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764" y="5947102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62F66-114B-9E4A-B746-8DA5082D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05" y="2053337"/>
            <a:ext cx="952500" cy="95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6206509" y="9979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682478" y="2901924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9050353" y="5013088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6871761" y="131960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3148 L 0.00365 0.03171 C 0.0043 0.03889 0.00521 0.04629 0.0056 0.05393 C 0.0086 0.10347 0.00573 0.2206 0.0056 0.23055 C 0.00547 0.24189 0.0043 0.24421 0.00365 0.25486 C 0.00352 0.25717 0.00365 0.25949 0.00365 0.2618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2709 L 0.00312 0.02732 C 0.00273 0.03218 0.00234 0.03727 0.00208 0.0426 C 0.00078 0.06528 0.00208 0.05486 0.00013 0.06852 C -0.00013 0.07894 -0.00039 0.08936 -0.00079 0.09977 C -0.00105 0.10371 -0.0017 0.10764 -0.00183 0.11181 C -0.00235 0.12269 -0.00248 0.1338 -0.00287 0.14468 C -0.00482 0.20394 -0.00287 0.13125 -0.00469 0.21042 C -0.003 0.29746 -0.00495 0.23125 -0.00287 0.27639 C -0.00248 0.28449 -0.00183 0.3007 -0.00183 0.30093 " pathEditMode="relative" rAng="0" ptsTypes="AAAAAAAAAA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991 L -0.03164 -0.01968 C -0.04531 -0.04769 -0.03698 -0.03148 -0.05742 -0.06806 C -0.05977 -0.07222 -0.0625 -0.07569 -0.06445 -0.08056 C -0.06836 -0.08935 -0.07266 -0.09815 -0.07617 -0.10741 L -0.08086 -0.11991 C -0.08372 -0.14005 -0.08008 -0.11528 -0.0845 -0.13889 C -0.0849 -0.14144 -0.08516 -0.14444 -0.08555 -0.14722 C -0.08633 -0.15069 -0.08737 -0.15394 -0.08789 -0.15741 C -0.08893 -0.16435 -0.08932 -0.17153 -0.09023 -0.17824 C -0.09115 -0.18449 -0.09219 -0.19097 -0.09258 -0.19722 C -0.0931 -0.20324 -0.09336 -0.20972 -0.09375 -0.21574 C -0.09336 -0.23935 -0.09375 -0.26319 -0.09258 -0.28657 C -0.09219 -0.29653 -0.09023 -0.30602 -0.08919 -0.31574 C -0.08503 -0.35231 -0.09323 -0.29144 -0.0832 -0.35556 C -0.08268 -0.3588 -0.08268 -0.3625 -0.08216 -0.36574 C -0.08112 -0.37153 -0.07969 -0.37685 -0.07852 -0.38241 C -0.06992 -0.42593 -0.0806 -0.37639 -0.07044 -0.41991 C -0.06745 -0.43241 -0.07122 -0.41944 -0.0681 -0.43657 C -0.06549 -0.45 -0.0625 -0.45718 -0.05872 -0.46991 C -0.05664 -0.47685 -0.05508 -0.48426 -0.05273 -0.49074 C -0.05169 -0.49444 -0.05052 -0.49792 -0.04935 -0.50139 C -0.0487 -0.50347 -0.04766 -0.50532 -0.04713 -0.50741 C -0.04635 -0.50949 -0.04661 -0.51204 -0.0457 -0.51389 C -0.04479 -0.5162 -0.04349 -0.51782 -0.04245 -0.51991 C -0.04102 -0.52269 -0.0401 -0.52569 -0.0388 -0.52824 C -0.03646 -0.53264 -0.03411 -0.53657 -0.03164 -0.54074 C -0.0306 -0.54306 -0.02917 -0.54468 -0.02825 -0.54722 L -0.0237 -0.55972 C -0.02279 -0.56157 -0.02227 -0.56435 -0.02122 -0.56574 L -0.01758 -0.56991 C -0.01146 -0.58657 -0.01953 -0.56667 -0.01185 -0.58056 C -0.01081 -0.58218 -0.01029 -0.58472 -0.00963 -0.58657 C -0.00911 -0.5875 -0.00872 -0.58796 -0.0082 -0.58866 " pathEditMode="relative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528 L 0.0125 -0.01505 C 0.01601 -0.02454 0.0194 -0.0338 0.02304 -0.04259 C 0.02421 -0.04537 0.02565 -0.04792 0.02656 -0.05093 C 0.02838 -0.05625 0.03046 -0.06134 0.03125 -0.06759 L 0.03242 -0.07593 C 0.03411 -0.09838 0.03398 -0.08819 0.03242 -0.11343 C 0.03216 -0.11875 0.03125 -0.1338 0.03007 -0.14028 C 0.02955 -0.14398 0.02851 -0.14722 0.02773 -0.15093 C 0.02734 -0.15278 0.02708 -0.15509 0.02656 -0.15694 C 0.02591 -0.15995 0.025 -0.1625 0.02421 -0.16528 C 0.02343 -0.16875 0.02265 -0.17222 0.02187 -0.17593 C 0.02148 -0.17778 0.02122 -0.18009 0.0207 -0.18194 C 0.01966 -0.18634 0.01849 -0.19051 0.01718 -0.19444 C 0.01653 -0.19676 0.01562 -0.19861 0.01484 -0.20093 C 0.00963 -0.2162 0.00989 -0.21829 0.00312 -0.23426 C 0.00195 -0.23704 0.00078 -0.23958 -0.00039 -0.24259 C -0.00157 -0.24606 -0.00248 -0.24954 -0.00391 -0.25278 C -0.00678 -0.25995 -0.01042 -0.26643 -0.01329 -0.27361 C -0.01654 -0.28241 -0.01823 -0.28727 -0.02266 -0.29676 C -0.02396 -0.29977 -0.02579 -0.30347 -0.02735 -0.30509 C -0.03099 -0.3125 -0.03386 -0.32083 -0.03789 -0.32778 L -0.06016 -0.36759 C -0.06211 -0.37083 -0.06446 -0.37384 -0.06602 -0.37778 C -0.0668 -0.38009 -0.06745 -0.38218 -0.06836 -0.38426 C -0.07787 -0.40463 -0.06615 -0.37824 -0.07539 -0.39444 C -0.0767 -0.39699 -0.07761 -0.40023 -0.07891 -0.40278 C -0.08112 -0.40718 -0.08373 -0.41088 -0.08594 -0.41528 C -0.08829 -0.42037 -0.09063 -0.425 -0.09297 -0.43009 C -0.09414 -0.43264 -0.09519 -0.43565 -0.09649 -0.43843 C -0.0987 -0.44259 -0.10131 -0.4463 -0.10352 -0.45093 C -0.10638 -0.45671 -0.10821 -0.46458 -0.11172 -0.46944 C -0.11368 -0.47222 -0.11576 -0.47477 -0.11758 -0.47778 C -0.12982 -0.49977 -0.11394 -0.47662 -0.12813 -0.49861 C -0.12917 -0.50046 -0.13047 -0.50139 -0.13164 -0.50278 C -0.13868 -0.51319 -0.14623 -0.52268 -0.15274 -0.53426 C -0.15743 -0.54259 -0.16641 -0.55903 -0.17032 -0.56111 L -0.17383 -0.56343 C -0.17787 -0.5706 -0.18073 -0.57639 -0.18555 -0.58194 C -0.18698 -0.5838 -0.18881 -0.58449 -0.19024 -0.58611 C -0.19154 -0.58796 -0.19232 -0.59074 -0.19375 -0.59259 C -0.19506 -0.59421 -0.19675 -0.5956 -0.19844 -0.59676 C -0.20066 -0.59838 -0.20547 -0.60069 -0.20547 -0.60046 C -0.20938 -0.6 -0.21329 -0.6 -0.21719 -0.59861 C -0.21954 -0.59792 -0.22188 -0.59583 -0.22422 -0.59444 L -0.22774 -0.59259 C -0.22891 -0.5912 -0.22995 -0.58935 -0.23125 -0.58843 C -0.2323 -0.58727 -0.23373 -0.5875 -0.23477 -0.58611 C -0.23581 -0.58472 -0.2362 -0.58194 -0.23711 -0.58009 C -0.23776 -0.57847 -0.23868 -0.57731 -0.23933 -0.57593 " pathEditMode="relative" rAng="0" ptsTypes="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-292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-0.0162 L 0.00937 -0.01597 C 0.01393 -0.01412 0.01862 -0.0118 0.0233 -0.00995 C 0.02604 -0.00902 0.0289 -0.00879 0.03151 -0.0081 C 0.05091 -0.00185 0.03697 -0.00602 0.04791 -0.00162 C 0.04987 -0.00092 0.05182 -0.00046 0.05377 0.00023 C 0.08294 0.01135 0.05013 -0.00046 0.07135 0.00672 C 0.07526 0.00787 0.08307 0.01088 0.08307 0.01111 C 0.08463 0.01227 0.08619 0.01389 0.08776 0.01505 C 0.09244 0.01806 0.09427 0.01644 0.09947 0.01922 C 0.10429 0.02153 0.10872 0.02523 0.11354 0.02755 C 0.1151 0.02801 0.12005 0.0301 0.12174 0.03172 C 0.12304 0.03264 0.12408 0.03449 0.12526 0.03588 C 0.12604 0.03773 0.12669 0.04028 0.1276 0.0419 C 0.12864 0.04375 0.1302 0.04422 0.13112 0.04607 C 0.1319 0.04792 0.13177 0.05047 0.13229 0.05255 C 0.13294 0.05463 0.13385 0.05672 0.13463 0.05857 C 0.13502 0.06273 0.1358 0.0669 0.1358 0.07107 C 0.1358 0.13102 0.13645 0.10718 0.13346 0.13588 C 0.13085 0.16158 0.13372 0.13843 0.13112 0.1544 C 0.13072 0.15718 0.13059 0.16019 0.12994 0.16273 C 0.12942 0.16505 0.12838 0.1669 0.1276 0.16922 C 0.12473 0.18473 0.12864 0.16551 0.12408 0.18172 C 0.11927 0.19885 0.12734 0.17616 0.12057 0.19422 L 0.11588 0.21922 C 0.11549 0.22107 0.11536 0.22361 0.11471 0.22523 L 0.11237 0.23148 " pathEditMode="relative" rAng="0" ptsTypes="AAAAAAAAAAAAAAAAAAAAAA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12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81 L 0.01185 -0.00787 C 0.01484 -0.00532 0.0181 -0.00277 0.02109 0.00024 C 0.02239 0.00139 0.02344 0.00301 0.02461 0.0044 C 0.02617 0.00579 0.02786 0.00695 0.0293 0.00857 C 0.03333 0.0125 0.03711 0.0169 0.04101 0.02107 C 0.04193 0.02176 0.04896 0.02917 0.05039 0.03125 C 0.05312 0.03542 0.0556 0.04075 0.05742 0.04607 C 0.05872 0.04931 0.05976 0.05301 0.06094 0.05625 C 0.06133 0.05903 0.06146 0.06204 0.06211 0.06459 C 0.06341 0.06922 0.06601 0.07246 0.0668 0.07709 C 0.06823 0.08426 0.0681 0.0845 0.07031 0.0919 C 0.07109 0.09399 0.072 0.09584 0.07266 0.09792 C 0.07357 0.1007 0.07409 0.10394 0.075 0.10625 C 0.07604 0.1088 0.07747 0.11042 0.07851 0.11274 C 0.08411 0.12454 0.07825 0.1132 0.08203 0.12524 C 0.08307 0.12825 0.08437 0.13079 0.08555 0.13357 C 0.08633 0.13774 0.08659 0.14213 0.08789 0.14607 L 0.09375 0.16274 C 0.09674 0.17825 0.09284 0.15903 0.09726 0.17524 C 0.09792 0.17709 0.09792 0.1794 0.09844 0.18125 C 0.10156 0.19098 0.10338 0.19375 0.10664 0.20209 C 0.10833 0.20625 0.11055 0.20996 0.11133 0.21459 C 0.11302 0.22338 0.11185 0.21922 0.11484 0.22709 L 0.11836 0.24607 C 0.11875 0.24792 0.11927 0.25 0.11953 0.25209 L 0.12187 0.26875 C 0.12331 0.27848 0.12305 0.27431 0.12305 0.28149 " pathEditMode="relative" rAng="0" ptsTypes="AAAAAAAAAAAAAAAAAAAAAAAAAA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1 -0.0243 L -0.01641 -0.02407 C -0.028 -0.05717 -0.01654 -0.0287 -0.02813 -0.0493 C -0.02956 -0.05185 -0.03047 -0.05509 -0.03164 -0.05763 C -0.0336 -0.06134 -0.03555 -0.06481 -0.0375 -0.06828 C -0.03985 -0.07176 -0.04232 -0.075 -0.04453 -0.07847 C -0.0474 -0.08333 -0.05 -0.08842 -0.05274 -0.09328 C -0.06094 -0.10648 -0.06953 -0.11875 -0.07735 -0.13263 C -0.11823 -0.20532 -0.06875 -0.11643 -0.10195 -0.17847 C -0.10625 -0.18634 -0.1112 -0.19282 -0.11485 -0.20162 C -0.11602 -0.20439 -0.11706 -0.20717 -0.11836 -0.20995 C -0.12096 -0.21481 -0.12396 -0.21944 -0.12656 -0.2243 C -0.12826 -0.22777 -0.12956 -0.23171 -0.13125 -0.23495 C -0.13229 -0.23657 -0.13373 -0.23726 -0.13477 -0.23912 C -0.13763 -0.24351 -0.14219 -0.25069 -0.14414 -0.25763 C -0.14479 -0.25972 -0.14492 -0.2618 -0.14531 -0.26412 C -0.14349 -0.2743 -0.14557 -0.26713 -0.14063 -0.2743 C -0.13945 -0.27638 -0.13841 -0.2787 -0.13711 -0.28078 C -0.13503 -0.28379 -0.1336 -0.28495 -0.13125 -0.2868 " pathEditMode="relative" rAng="0" ptsTypes="AAAAAAAAAAAAAAAA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1312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-0.02639 L -0.00546 -0.02615 C -0.0069 -0.03565 -0.00976 -0.05648 -0.01249 -0.0662 C -0.03425 -0.13865 -0.0211 -0.09444 -0.03723 -0.13495 C -0.04127 -0.14514 -0.04466 -0.15602 -0.04895 -0.1662 C -0.04999 -0.16898 -0.05117 -0.17176 -0.05234 -0.17453 C -0.05468 -0.1794 -0.05729 -0.18402 -0.05937 -0.18912 C -0.06119 -0.19305 -0.06263 -0.19722 -0.06406 -0.20162 C -0.06497 -0.20416 -0.06536 -0.2074 -0.0664 -0.20995 C -0.06783 -0.21296 -0.06966 -0.21527 -0.07109 -0.21828 C -0.07408 -0.22384 -0.07708 -0.23171 -0.08046 -0.23703 C -0.08164 -0.23865 -0.08294 -0.23958 -0.08411 -0.2412 C -0.08763 -0.24629 -0.08958 -0.25347 -0.09453 -0.25578 C -0.09934 -0.25787 -0.10209 -0.25926 -0.10756 -0.25995 C -0.11172 -0.26041 -0.11615 -0.25995 -0.12032 -0.25995 " pathEditMode="relative" rAng="0" ptsTypes="AAAAAAAAAAAAA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-116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949 L 0.00117 -0.00926 C 0.0026 -0.00208 0.00377 0.00602 0.00572 0.01319 C 0.0069 0.01736 0.00911 0.01991 0.01041 0.02384 C 0.01119 0.02569 0.01106 0.02801 0.01171 0.02986 C 0.0138 0.03657 0.01575 0.03819 0.01744 0.04468 C 0.0207 0.05579 0.0194 0.0537 0.02109 0.06551 C 0.02135 0.06759 0.02187 0.06944 0.02213 0.07153 L 0.02447 0.08819 C 0.025 0.09375 0.02513 0.09954 0.02578 0.10486 C 0.02994 0.1456 0.02643 0.10787 0.02916 0.12801 C 0.02968 0.13125 0.02981 0.13495 0.03046 0.13819 C 0.03098 0.1412 0.03203 0.14375 0.03281 0.14653 C 0.0332 0.14861 0.03346 0.15093 0.03385 0.15301 C 0.03658 0.16481 0.03763 0.17824 0.04218 0.18819 L 0.05625 0.21968 C 0.05742 0.22222 0.0582 0.22569 0.05963 0.22801 C 0.0625 0.23218 0.06536 0.23588 0.06796 0.24051 C 0.06927 0.24282 0.07018 0.24606 0.07135 0.24884 C 0.0733 0.25301 0.07513 0.25741 0.07734 0.26134 C 0.08958 0.2831 0.07526 0.25324 0.08541 0.27384 C 0.09062 0.28403 0.09427 0.29722 0.10078 0.30486 C 0.10182 0.30625 0.10325 0.30741 0.10416 0.30903 C 0.11041 0.32083 0.12877 0.35949 0.13828 0.37384 L 0.15338 0.39653 C 0.15533 0.39954 0.15755 0.40185 0.15937 0.40486 C 0.16171 0.40903 0.1638 0.41366 0.1664 0.41736 C 0.17278 0.42685 0.17929 0.43634 0.18619 0.44468 C 0.1875 0.44606 0.18867 0.44722 0.18984 0.44884 C 0.19257 0.45278 0.19531 0.45694 0.19791 0.46134 C 0.20156 0.46736 0.20468 0.47431 0.20859 0.47986 C 0.21093 0.48333 0.21354 0.48634 0.21562 0.49051 C 0.21901 0.49699 0.22161 0.50463 0.225 0.51111 C 0.22825 0.51782 0.23242 0.52315 0.23541 0.52986 C 0.23697 0.53356 0.23867 0.53681 0.2401 0.54051 C 0.24101 0.54236 0.24166 0.54468 0.24244 0.54653 C 0.24362 0.54884 0.24479 0.55069 0.24609 0.55278 L 0.24375 0.54051 " pathEditMode="relative" rAng="0" ptsTypes="AAAAAAAAAAAAAAAAAAAAAAAAAAAAAAAAAAAA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0" y="1446692"/>
            <a:ext cx="999540" cy="999540"/>
          </a:xfrm>
          <a:prstGeom prst="rect">
            <a:avLst/>
          </a:prstGeom>
        </p:spPr>
      </p:pic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0" y="3211722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00" y="5330195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85" y="747048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90" y="2473427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901" y="3757324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719" y="4526995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764" y="5947102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62F66-114B-9E4A-B746-8DA5082D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05" y="2053337"/>
            <a:ext cx="952500" cy="95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6206509" y="9979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682478" y="2901924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9050353" y="5013088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3148 L 0.00365 0.03171 C 0.0043 0.03889 0.00521 0.04629 0.0056 0.05393 C 0.0086 0.10347 0.00573 0.2206 0.0056 0.23055 C 0.00547 0.24189 0.0043 0.24421 0.00365 0.25486 C 0.00352 0.25717 0.00365 0.25949 0.00365 0.2618 " pathEditMode="relative" rAng="0" ptsTypes="AAAAAA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50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2709 L 0.00312 0.02732 C 0.00273 0.03218 0.00234 0.03727 0.00208 0.0426 C 0.00078 0.06528 0.00208 0.05486 0.00013 0.06852 C -0.00013 0.07894 -0.00039 0.08936 -0.00079 0.09977 C -0.00105 0.10371 -0.0017 0.10764 -0.00183 0.11181 C -0.00235 0.12269 -0.00248 0.1338 -0.00287 0.14468 C -0.00482 0.20394 -0.00287 0.13125 -0.00469 0.21042 C -0.003 0.29746 -0.00495 0.23125 -0.00287 0.27639 C -0.00248 0.28449 -0.00183 0.3007 -0.00183 0.30093 " pathEditMode="relative" rAng="0" ptsTypes="AAAAAAAAAA">
                                      <p:cBhvr>
                                        <p:cTn id="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6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991 L -0.03164 -0.01968 C -0.04531 -0.04769 -0.03698 -0.03148 -0.05742 -0.06806 C -0.05977 -0.07222 -0.0625 -0.07569 -0.06445 -0.08056 C -0.06836 -0.08935 -0.07266 -0.09815 -0.07617 -0.10741 L -0.08086 -0.11991 C -0.08372 -0.14005 -0.08008 -0.11528 -0.0845 -0.13889 C -0.0849 -0.14144 -0.08516 -0.14444 -0.08555 -0.14722 C -0.08633 -0.15069 -0.08737 -0.15394 -0.08789 -0.15741 C -0.08893 -0.16435 -0.08932 -0.17153 -0.09023 -0.17824 C -0.09115 -0.18449 -0.09219 -0.19097 -0.09258 -0.19722 C -0.0931 -0.20324 -0.09336 -0.20972 -0.09375 -0.21574 C -0.09336 -0.23935 -0.09375 -0.26319 -0.09258 -0.28657 C -0.09219 -0.29653 -0.09023 -0.30602 -0.08919 -0.31574 C -0.08503 -0.35231 -0.09323 -0.29144 -0.0832 -0.35556 C -0.08268 -0.3588 -0.08268 -0.3625 -0.08216 -0.36574 C -0.08112 -0.37153 -0.07969 -0.37685 -0.07852 -0.38241 C -0.06992 -0.42593 -0.0806 -0.37639 -0.07044 -0.41991 C -0.06745 -0.43241 -0.07122 -0.41944 -0.0681 -0.43657 C -0.06549 -0.45 -0.0625 -0.45718 -0.05872 -0.46991 C -0.05664 -0.47685 -0.05508 -0.48426 -0.05273 -0.49074 C -0.05169 -0.49444 -0.05052 -0.49792 -0.04935 -0.50139 C -0.0487 -0.50347 -0.04766 -0.50532 -0.04713 -0.50741 C -0.04635 -0.50949 -0.04661 -0.51204 -0.0457 -0.51389 C -0.04479 -0.5162 -0.04349 -0.51782 -0.04245 -0.51991 C -0.04102 -0.52269 -0.0401 -0.52569 -0.0388 -0.52824 C -0.03646 -0.53264 -0.03411 -0.53657 -0.03164 -0.54074 C -0.0306 -0.54306 -0.02917 -0.54468 -0.02825 -0.54722 L -0.0237 -0.55972 C -0.02279 -0.56157 -0.02227 -0.56435 -0.02122 -0.56574 L -0.01758 -0.56991 C -0.01146 -0.58657 -0.01953 -0.56667 -0.01185 -0.58056 C -0.01081 -0.58218 -0.01029 -0.58472 -0.00963 -0.58657 C -0.00911 -0.5875 -0.00872 -0.58796 -0.0082 -0.58866 " pathEditMode="relative" rAng="0" ptsTypes="AAAAAAAAAAAAAAAAAAAAAAAAAAAAAAAAAA">
                                      <p:cBhvr>
                                        <p:cTn id="7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528 L 0.0125 -0.01505 C 0.01601 -0.02454 0.0194 -0.0338 0.02304 -0.04259 C 0.02421 -0.04537 0.02565 -0.04792 0.02656 -0.05093 C 0.02838 -0.05625 0.03046 -0.06134 0.03125 -0.06759 L 0.03242 -0.07593 C 0.03411 -0.09838 0.03398 -0.08819 0.03242 -0.11343 C 0.03216 -0.11875 0.03125 -0.1338 0.03007 -0.14028 C 0.02955 -0.14398 0.02851 -0.14722 0.02773 -0.15093 C 0.02734 -0.15278 0.02708 -0.15509 0.02656 -0.15694 C 0.02591 -0.15995 0.025 -0.1625 0.02421 -0.16528 C 0.02343 -0.16875 0.02265 -0.17222 0.02187 -0.17593 C 0.02148 -0.17778 0.02122 -0.18009 0.0207 -0.18194 C 0.01966 -0.18634 0.01849 -0.19051 0.01718 -0.19444 C 0.01653 -0.19676 0.01562 -0.19861 0.01484 -0.20093 C 0.00963 -0.2162 0.00989 -0.21829 0.00312 -0.23426 C 0.00195 -0.23704 0.00078 -0.23958 -0.00039 -0.24259 C -0.00157 -0.24606 -0.00248 -0.24954 -0.00391 -0.25278 C -0.00678 -0.25995 -0.01042 -0.26643 -0.01329 -0.27361 C -0.01654 -0.28241 -0.01823 -0.28727 -0.02266 -0.29676 C -0.02396 -0.29977 -0.02579 -0.30347 -0.02735 -0.30509 C -0.03099 -0.3125 -0.03386 -0.32083 -0.03789 -0.32778 L -0.06016 -0.36759 C -0.06211 -0.37083 -0.06446 -0.37384 -0.06602 -0.37778 C -0.0668 -0.38009 -0.06745 -0.38218 -0.06836 -0.38426 C -0.07787 -0.40463 -0.06615 -0.37824 -0.07539 -0.39444 C -0.0767 -0.39699 -0.07761 -0.40023 -0.07891 -0.40278 C -0.08112 -0.40718 -0.08373 -0.41088 -0.08594 -0.41528 C -0.08829 -0.42037 -0.09063 -0.425 -0.09297 -0.43009 C -0.09414 -0.43264 -0.09519 -0.43565 -0.09649 -0.43843 C -0.0987 -0.44259 -0.10131 -0.4463 -0.10352 -0.45093 C -0.10638 -0.45671 -0.10821 -0.46458 -0.11172 -0.46944 C -0.11368 -0.47222 -0.11576 -0.47477 -0.11758 -0.47778 C -0.12982 -0.49977 -0.11394 -0.47662 -0.12813 -0.49861 C -0.12917 -0.50046 -0.13047 -0.50139 -0.13164 -0.50278 C -0.13868 -0.51319 -0.14623 -0.52268 -0.15274 -0.53426 C -0.15743 -0.54259 -0.16641 -0.55903 -0.17032 -0.56111 L -0.17383 -0.56343 C -0.17787 -0.5706 -0.18073 -0.57639 -0.18555 -0.58194 C -0.18698 -0.5838 -0.18881 -0.58449 -0.19024 -0.58611 C -0.19154 -0.58796 -0.19232 -0.59074 -0.19375 -0.59259 C -0.19506 -0.59421 -0.19675 -0.5956 -0.19844 -0.59676 C -0.20066 -0.59838 -0.20547 -0.60069 -0.20547 -0.60046 C -0.20938 -0.6 -0.21329 -0.6 -0.21719 -0.59861 C -0.21954 -0.59792 -0.22188 -0.59583 -0.22422 -0.59444 L -0.22774 -0.59259 C -0.22891 -0.5912 -0.22995 -0.58935 -0.23125 -0.58843 C -0.2323 -0.58727 -0.23373 -0.5875 -0.23477 -0.58611 C -0.23581 -0.58472 -0.2362 -0.58194 -0.23711 -0.58009 C -0.23776 -0.57847 -0.23868 -0.57731 -0.23933 -0.57593 " pathEditMode="relative" rAng="0" ptsTypes="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-2925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-0.0162 L 0.00937 -0.01597 C 0.01393 -0.01412 0.01862 -0.0118 0.0233 -0.00995 C 0.02604 -0.00902 0.0289 -0.00879 0.03151 -0.0081 C 0.05091 -0.00185 0.03697 -0.00602 0.04791 -0.00162 C 0.04987 -0.00092 0.05182 -0.00046 0.05377 0.00023 C 0.08294 0.01135 0.05013 -0.00046 0.07135 0.00672 C 0.07526 0.00787 0.08307 0.01088 0.08307 0.01111 C 0.08463 0.01227 0.08619 0.01389 0.08776 0.01505 C 0.09244 0.01806 0.09427 0.01644 0.09947 0.01922 C 0.10429 0.02153 0.10872 0.02523 0.11354 0.02755 C 0.1151 0.02801 0.12005 0.0301 0.12174 0.03172 C 0.12304 0.03264 0.12408 0.03449 0.12526 0.03588 C 0.12604 0.03773 0.12669 0.04028 0.1276 0.0419 C 0.12864 0.04375 0.1302 0.04422 0.13112 0.04607 C 0.1319 0.04792 0.13177 0.05047 0.13229 0.05255 C 0.13294 0.05463 0.13385 0.05672 0.13463 0.05857 C 0.13502 0.06273 0.1358 0.0669 0.1358 0.07107 C 0.1358 0.13102 0.13645 0.10718 0.13346 0.13588 C 0.13085 0.16158 0.13372 0.13843 0.13112 0.1544 C 0.13072 0.15718 0.13059 0.16019 0.12994 0.16273 C 0.12942 0.16505 0.12838 0.1669 0.1276 0.16922 C 0.12473 0.18473 0.12864 0.16551 0.12408 0.18172 C 0.11927 0.19885 0.12734 0.17616 0.12057 0.19422 L 0.11588 0.21922 C 0.11549 0.22107 0.11536 0.22361 0.11471 0.22523 L 0.11237 0.23148 " pathEditMode="relative" rAng="0" ptsTypes="AAAAAAAAAAAAAAAAAAAAAAAAA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1238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81 L 0.01185 -0.00787 C 0.01484 -0.00532 0.0181 -0.00277 0.02109 0.00024 C 0.02239 0.00139 0.02344 0.00301 0.02461 0.0044 C 0.02617 0.00579 0.02786 0.00695 0.0293 0.00857 C 0.03333 0.0125 0.03711 0.0169 0.04101 0.02107 C 0.04193 0.02176 0.04896 0.02917 0.05039 0.03125 C 0.05312 0.03542 0.0556 0.04075 0.05742 0.04607 C 0.05872 0.04931 0.05976 0.05301 0.06094 0.05625 C 0.06133 0.05903 0.06146 0.06204 0.06211 0.06459 C 0.06341 0.06922 0.06601 0.07246 0.0668 0.07709 C 0.06823 0.08426 0.0681 0.0845 0.07031 0.0919 C 0.07109 0.09399 0.072 0.09584 0.07266 0.09792 C 0.07357 0.1007 0.07409 0.10394 0.075 0.10625 C 0.07604 0.1088 0.07747 0.11042 0.07851 0.11274 C 0.08411 0.12454 0.07825 0.1132 0.08203 0.12524 C 0.08307 0.12825 0.08437 0.13079 0.08555 0.13357 C 0.08633 0.13774 0.08659 0.14213 0.08789 0.14607 L 0.09375 0.16274 C 0.09674 0.17825 0.09284 0.15903 0.09726 0.17524 C 0.09792 0.17709 0.09792 0.1794 0.09844 0.18125 C 0.10156 0.19098 0.10338 0.19375 0.10664 0.20209 C 0.10833 0.20625 0.11055 0.20996 0.11133 0.21459 C 0.11302 0.22338 0.11185 0.21922 0.11484 0.22709 L 0.11836 0.24607 C 0.11875 0.24792 0.11927 0.25 0.11953 0.25209 L 0.12187 0.26875 C 0.12331 0.27848 0.12305 0.27431 0.12305 0.28149 " pathEditMode="relative" rAng="0" ptsTypes="AAAAAAAAAAAAAAAAAAAAAAAAAA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1446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-0.02639 L -0.00546 -0.02615 C -0.0069 -0.03565 -0.00976 -0.05648 -0.01249 -0.0662 C -0.03425 -0.13865 -0.0211 -0.09444 -0.03723 -0.13495 C -0.04127 -0.14514 -0.04466 -0.15602 -0.04895 -0.1662 C -0.04999 -0.16898 -0.05117 -0.17176 -0.05234 -0.17453 C -0.05468 -0.1794 -0.05729 -0.18402 -0.05937 -0.18912 C -0.06119 -0.19305 -0.06263 -0.19722 -0.06406 -0.20162 C -0.06497 -0.20416 -0.06536 -0.2074 -0.0664 -0.20995 C -0.06783 -0.21296 -0.06966 -0.21527 -0.07109 -0.21828 C -0.07408 -0.22384 -0.07708 -0.23171 -0.08046 -0.23703 C -0.08164 -0.23865 -0.08294 -0.23958 -0.08411 -0.2412 C -0.08763 -0.24629 -0.08958 -0.25347 -0.09453 -0.25578 C -0.09934 -0.25787 -0.10209 -0.25926 -0.10756 -0.25995 C -0.11172 -0.26041 -0.11615 -0.25995 -0.12032 -0.25995 " pathEditMode="relative" rAng="0" ptsTypes="AAAAAAAAAAAAAAA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-1169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949 L 0.00117 -0.00926 C 0.0026 -0.00208 0.00377 0.00602 0.00572 0.01319 C 0.0069 0.01736 0.00911 0.01991 0.01041 0.02384 C 0.01119 0.02569 0.01106 0.02801 0.01171 0.02986 C 0.0138 0.03657 0.01575 0.03819 0.01744 0.04468 C 0.0207 0.05579 0.0194 0.0537 0.02109 0.06551 C 0.02135 0.06759 0.02187 0.06944 0.02213 0.07153 L 0.02447 0.08819 C 0.025 0.09375 0.02513 0.09954 0.02578 0.10486 C 0.02994 0.1456 0.02643 0.10787 0.02916 0.12801 C 0.02968 0.13125 0.02981 0.13495 0.03046 0.13819 C 0.03098 0.1412 0.03203 0.14375 0.03281 0.14653 C 0.0332 0.14861 0.03346 0.15093 0.03385 0.15301 C 0.03658 0.16481 0.03763 0.17824 0.04218 0.18819 L 0.05625 0.21968 C 0.05742 0.22222 0.0582 0.22569 0.05963 0.22801 C 0.0625 0.23218 0.06536 0.23588 0.06796 0.24051 C 0.06927 0.24282 0.07018 0.24606 0.07135 0.24884 C 0.0733 0.25301 0.07513 0.25741 0.07734 0.26134 C 0.08958 0.2831 0.07526 0.25324 0.08541 0.27384 C 0.09062 0.28403 0.09427 0.29722 0.10078 0.30486 C 0.10182 0.30625 0.10325 0.30741 0.10416 0.30903 C 0.11041 0.32083 0.12877 0.35949 0.13828 0.37384 L 0.15338 0.39653 C 0.15533 0.39954 0.15755 0.40185 0.15937 0.40486 C 0.16171 0.40903 0.1638 0.41366 0.1664 0.41736 C 0.17278 0.42685 0.17929 0.43634 0.18619 0.44468 C 0.1875 0.44606 0.18867 0.44722 0.18984 0.44884 C 0.19257 0.45278 0.19531 0.45694 0.19791 0.46134 C 0.20156 0.46736 0.20468 0.47431 0.20859 0.47986 C 0.21093 0.48333 0.21354 0.48634 0.21562 0.49051 C 0.21901 0.49699 0.22161 0.50463 0.225 0.51111 C 0.22825 0.51782 0.23242 0.52315 0.23541 0.52986 C 0.23697 0.53356 0.23867 0.53681 0.2401 0.54051 C 0.24101 0.54236 0.24166 0.54468 0.24244 0.54653 C 0.24362 0.54884 0.24479 0.55069 0.24609 0.55278 L 0.24375 0.54051 " pathEditMode="relative" rAng="0" ptsTypes="AAAAAAAAAAAAAAAAAAAAAAAAAAAAAAAAAAAAAA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2810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2268 L -0.00443 -0.02268 C -0.00495 -0.03888 -0.00482 -0.05532 -0.00586 -0.07129 C -0.00625 -0.07638 -0.00768 -0.08101 -0.0086 -0.08588 C -0.00899 -0.08819 -0.00912 -0.09097 -0.0099 -0.09305 C -0.01081 -0.0956 -0.01198 -0.09768 -0.01263 -0.10046 C -0.01524 -0.10972 -0.01237 -0.10648 -0.0168 -0.11504 C -0.02018 -0.12176 -0.02487 -0.12662 -0.02774 -0.13426 C -0.02852 -0.1368 -0.02917 -0.13981 -0.03034 -0.14166 C -0.0319 -0.14398 -0.03425 -0.14444 -0.03581 -0.14652 C -0.04284 -0.15532 -0.03685 -0.15208 -0.04401 -0.15856 C -0.04623 -0.16041 -0.0487 -0.16157 -0.05091 -0.16342 C -0.05326 -0.16551 -0.05521 -0.16875 -0.05768 -0.1706 C -0.06029 -0.17291 -0.06315 -0.17361 -0.06589 -0.17546 C -0.07774 -0.18402 -0.0655 -0.17638 -0.07539 -0.18518 C -0.09063 -0.19884 -0.06511 -0.17222 -0.0849 -0.19259 C -0.08633 -0.19398 -0.08776 -0.19537 -0.08906 -0.19745 C -0.09193 -0.20185 -0.09714 -0.2118 -0.09714 -0.2118 C -0.09961 -0.22476 -0.09779 -0.21713 -0.10404 -0.23379 C -0.10495 -0.23611 -0.1056 -0.23888 -0.10677 -0.24097 C -0.10807 -0.24351 -0.10964 -0.2456 -0.11081 -0.24838 C -0.11289 -0.25277 -0.11628 -0.26273 -0.11628 -0.26273 C -0.1168 -0.26597 -0.11706 -0.26944 -0.11771 -0.27245 C -0.11849 -0.27731 -0.12031 -0.28194 -0.12031 -0.28703 L -0.12031 -0.30393 " pathEditMode="relative" ptsTypes="AAAAAAAAAAAAAAAAAAAAAAAA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93358E4-F187-2347-BECB-C05A283E3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83983"/>
              </p:ext>
            </p:extLst>
          </p:nvPr>
        </p:nvGraphicFramePr>
        <p:xfrm>
          <a:off x="3110173" y="868212"/>
          <a:ext cx="8127999" cy="5121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127">
                  <a:extLst>
                    <a:ext uri="{9D8B030D-6E8A-4147-A177-3AD203B41FA5}">
                      <a16:colId xmlns:a16="http://schemas.microsoft.com/office/drawing/2014/main" val="3209498298"/>
                    </a:ext>
                  </a:extLst>
                </a:gridCol>
                <a:gridCol w="2699539">
                  <a:extLst>
                    <a:ext uri="{9D8B030D-6E8A-4147-A177-3AD203B41FA5}">
                      <a16:colId xmlns:a16="http://schemas.microsoft.com/office/drawing/2014/main" val="11561608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095745"/>
                    </a:ext>
                  </a:extLst>
                </a:gridCol>
              </a:tblGrid>
              <a:tr h="1280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70839"/>
                  </a:ext>
                </a:extLst>
              </a:tr>
              <a:tr h="1280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29164"/>
                  </a:ext>
                </a:extLst>
              </a:tr>
              <a:tr h="1280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22255"/>
                  </a:ext>
                </a:extLst>
              </a:tr>
              <a:tr h="1280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081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6BEDBC4-E213-8C43-9378-1C0F54200872}"/>
              </a:ext>
            </a:extLst>
          </p:cNvPr>
          <p:cNvSpPr txBox="1"/>
          <p:nvPr/>
        </p:nvSpPr>
        <p:spPr>
          <a:xfrm>
            <a:off x="4049001" y="2462440"/>
            <a:ext cx="104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trials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39CC9-B836-8242-A7F6-A3A035853AF2}"/>
              </a:ext>
            </a:extLst>
          </p:cNvPr>
          <p:cNvSpPr txBox="1"/>
          <p:nvPr/>
        </p:nvSpPr>
        <p:spPr>
          <a:xfrm>
            <a:off x="4106731" y="3758748"/>
            <a:ext cx="104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trials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661DD7-F2F4-A546-BEA1-E87B18C23B64}"/>
              </a:ext>
            </a:extLst>
          </p:cNvPr>
          <p:cNvSpPr txBox="1"/>
          <p:nvPr/>
        </p:nvSpPr>
        <p:spPr>
          <a:xfrm>
            <a:off x="4053230" y="4909156"/>
            <a:ext cx="111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 trials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73834-D86D-264D-8EC5-24F34E8FF6AF}"/>
              </a:ext>
            </a:extLst>
          </p:cNvPr>
          <p:cNvSpPr txBox="1"/>
          <p:nvPr/>
        </p:nvSpPr>
        <p:spPr>
          <a:xfrm>
            <a:off x="0" y="3558151"/>
            <a:ext cx="364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Familiarization</a:t>
            </a:r>
          </a:p>
          <a:p>
            <a:pPr algn="ctr"/>
            <a:r>
              <a:rPr lang="en-US" sz="2400" b="1" dirty="0"/>
              <a:t> time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708EE9-DB43-7A48-A2A4-633653FA64AA}"/>
              </a:ext>
            </a:extLst>
          </p:cNvPr>
          <p:cNvSpPr txBox="1"/>
          <p:nvPr/>
        </p:nvSpPr>
        <p:spPr>
          <a:xfrm>
            <a:off x="6708808" y="248433"/>
            <a:ext cx="364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 event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9D7D3B-A6B5-A540-8F8E-465EB352A3E5}"/>
              </a:ext>
            </a:extLst>
          </p:cNvPr>
          <p:cNvGrpSpPr/>
          <p:nvPr/>
        </p:nvGrpSpPr>
        <p:grpSpPr>
          <a:xfrm>
            <a:off x="3303459" y="5327180"/>
            <a:ext cx="2326087" cy="289434"/>
            <a:chOff x="3303459" y="5327180"/>
            <a:chExt cx="2326087" cy="2894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3372D7-62F5-3640-A31D-E538E4EF6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301" y="5334451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2CC27C-8E54-2A44-B070-50F60BCEF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3459" y="5335416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449745-EA90-0849-A3EC-6A30DC9DD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4380" y="5333392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B4E6994-974A-6347-9D01-895AA14F7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6222" y="5333391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1F6D1B2-AF01-774F-B9BF-C7ECBE5A8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8064" y="5327180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14A549-351B-3345-A4E4-35AFFEF56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8983" y="5334451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FFCBD6-5A13-104C-BC36-093B184F9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143" y="5327180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8007D5-AEDD-9049-ABBC-52460EE74407}"/>
              </a:ext>
            </a:extLst>
          </p:cNvPr>
          <p:cNvGrpSpPr/>
          <p:nvPr/>
        </p:nvGrpSpPr>
        <p:grpSpPr>
          <a:xfrm>
            <a:off x="3694679" y="4135129"/>
            <a:ext cx="1644247" cy="289434"/>
            <a:chOff x="3694679" y="4135129"/>
            <a:chExt cx="1644247" cy="2894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62639C-A509-6242-BEC6-7DAB388B0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6521" y="4142400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7AC485E-F302-8D44-9FD1-7AFC8020E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4679" y="4143365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8C0F1F-7EE2-D448-9C6C-F129AD634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5600" y="4141341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FA19C4-6792-824D-9833-FF1847CA6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7442" y="4141340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B92389-17CE-9044-A1E2-F064A380F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8363" y="4135129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E7F68-847D-F749-B070-0F6133370DE5}"/>
              </a:ext>
            </a:extLst>
          </p:cNvPr>
          <p:cNvGrpSpPr/>
          <p:nvPr/>
        </p:nvGrpSpPr>
        <p:grpSpPr>
          <a:xfrm>
            <a:off x="3956147" y="2873705"/>
            <a:ext cx="962405" cy="283222"/>
            <a:chOff x="3956147" y="2873705"/>
            <a:chExt cx="962405" cy="2832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369018D-F68D-014C-8CC9-8CF94575C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7989" y="2874764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5213146-92ED-7B48-9AFF-D0BABEA4F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6147" y="2875729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ED37E0-3F02-3F43-AB35-7D6AF2DE4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7068" y="2873705"/>
              <a:ext cx="280563" cy="28119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1548874-752A-574E-96CF-DB30B25E8605}"/>
              </a:ext>
            </a:extLst>
          </p:cNvPr>
          <p:cNvSpPr txBox="1"/>
          <p:nvPr/>
        </p:nvSpPr>
        <p:spPr>
          <a:xfrm>
            <a:off x="6496233" y="1032185"/>
            <a:ext cx="146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69A931-5B0E-6241-9382-669D4AB30D79}"/>
              </a:ext>
            </a:extLst>
          </p:cNvPr>
          <p:cNvSpPr/>
          <p:nvPr/>
        </p:nvSpPr>
        <p:spPr>
          <a:xfrm>
            <a:off x="6987142" y="165196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44FAFB-90D2-0D47-9F30-83B0172B22A0}"/>
              </a:ext>
            </a:extLst>
          </p:cNvPr>
          <p:cNvSpPr txBox="1"/>
          <p:nvPr/>
        </p:nvSpPr>
        <p:spPr>
          <a:xfrm>
            <a:off x="9111267" y="1032185"/>
            <a:ext cx="146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deviant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D92B23B-C7AD-4F4A-B8E1-81D2E0E1AF61}"/>
              </a:ext>
            </a:extLst>
          </p:cNvPr>
          <p:cNvSpPr/>
          <p:nvPr/>
        </p:nvSpPr>
        <p:spPr>
          <a:xfrm>
            <a:off x="9650391" y="1651964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0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174</Words>
  <Application>Microsoft Macintosh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Baby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74</cp:revision>
  <dcterms:created xsi:type="dcterms:W3CDTF">2021-02-03T16:58:30Z</dcterms:created>
  <dcterms:modified xsi:type="dcterms:W3CDTF">2021-02-03T22:10:22Z</dcterms:modified>
</cp:coreProperties>
</file>