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865"/>
  </p:normalViewPr>
  <p:slideViewPr>
    <p:cSldViewPr snapToGrid="0" snapToObjects="1">
      <p:cViewPr>
        <p:scale>
          <a:sx n="95" d="100"/>
          <a:sy n="95" d="100"/>
        </p:scale>
        <p:origin x="-1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-24191" y="562176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12584944" y="562176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20</cp:revision>
  <dcterms:created xsi:type="dcterms:W3CDTF">2021-02-08T14:01:03Z</dcterms:created>
  <dcterms:modified xsi:type="dcterms:W3CDTF">2021-02-18T20:22:28Z</dcterms:modified>
</cp:coreProperties>
</file>