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98" r:id="rId2"/>
  </p:sldIdLst>
  <p:sldSz cx="210581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65"/>
  </p:normalViewPr>
  <p:slideViewPr>
    <p:cSldViewPr snapToGrid="0" snapToObjects="1">
      <p:cViewPr varScale="1">
        <p:scale>
          <a:sx n="70" d="100"/>
          <a:sy n="70" d="100"/>
        </p:scale>
        <p:origin x="240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2274" y="1122363"/>
            <a:ext cx="1579364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274" y="3602038"/>
            <a:ext cx="1579364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5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069766" y="365125"/>
            <a:ext cx="454067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7750" y="365125"/>
            <a:ext cx="1335878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9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1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783" y="1709739"/>
            <a:ext cx="1816268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6783" y="4589464"/>
            <a:ext cx="1816268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750" y="1825625"/>
            <a:ext cx="89497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0708" y="1825625"/>
            <a:ext cx="89497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6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493" y="365126"/>
            <a:ext cx="181626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0494" y="1681163"/>
            <a:ext cx="8908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0494" y="2505075"/>
            <a:ext cx="89086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60708" y="1681163"/>
            <a:ext cx="895247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60708" y="2505075"/>
            <a:ext cx="89524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4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9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9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494" y="457200"/>
            <a:ext cx="67918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2473" y="987426"/>
            <a:ext cx="106607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494" y="2057400"/>
            <a:ext cx="67918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8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494" y="457200"/>
            <a:ext cx="67918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52473" y="987426"/>
            <a:ext cx="106607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494" y="2057400"/>
            <a:ext cx="67918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0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751" y="365126"/>
            <a:ext cx="181626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751" y="1825625"/>
            <a:ext cx="181626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7751" y="6356351"/>
            <a:ext cx="47380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62CCD-1B3A-F14B-BC66-FD02F7FD76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75525" y="6356351"/>
            <a:ext cx="71071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72345" y="6356351"/>
            <a:ext cx="47380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4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-24191" y="562176"/>
            <a:ext cx="8473247" cy="5603279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EABC9385-C1F7-964D-BA69-0D4C18CD2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12584944" y="562176"/>
            <a:ext cx="8473244" cy="560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6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Raz</dc:creator>
  <cp:lastModifiedBy>Gal Raz</cp:lastModifiedBy>
  <cp:revision>6</cp:revision>
  <dcterms:created xsi:type="dcterms:W3CDTF">2021-02-08T14:01:03Z</dcterms:created>
  <dcterms:modified xsi:type="dcterms:W3CDTF">2021-02-08T14:07:41Z</dcterms:modified>
</cp:coreProperties>
</file>