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 snapToObjects="1">
      <p:cViewPr>
        <p:scale>
          <a:sx n="85" d="100"/>
          <a:sy n="85" d="100"/>
        </p:scale>
        <p:origin x="15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2D4C-F9B7-9C47-A572-AB5A2F690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1EFE0-F2D5-E940-AE34-0D107C0FD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1B90-1EC8-D347-82A3-2CA1294A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5EE3-D2D1-1348-A5ED-A8B1D868E3F6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6ADE7-B5E6-914E-8288-087C0401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C9D3-DA9E-2445-BA3E-646084AD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0313-48F8-C244-AB35-551C1724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3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8DB3-9788-DF44-B2E8-789339F3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58F22-6FA8-0041-9B36-9BFBC23C6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FFC53-C1C4-E248-BAC5-B8A58688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5EE3-D2D1-1348-A5ED-A8B1D868E3F6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B489B-7CF0-DE4D-8066-9B1E7175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11E8B-A778-654C-BA56-7CA7B43C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0313-48F8-C244-AB35-551C1724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2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D0A26-6199-8B44-95CF-6570A7350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48A2-CA0C-6E4F-95EA-D5DE9459D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F0238-24C9-3546-8A45-C135AB75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5EE3-D2D1-1348-A5ED-A8B1D868E3F6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84A5D-858C-7349-8D5B-5F2A525F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AAB6-C1AC-0444-8798-A2786798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0313-48F8-C244-AB35-551C1724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6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41F4-B09B-F843-9881-94730E40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E3D5-5D3F-2D43-9777-AFB97D23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8764A-7FE2-A449-AC30-5B6F2E8B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5EE3-D2D1-1348-A5ED-A8B1D868E3F6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3799A-D314-5A4A-87B9-8368899D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FEA72-1EC1-1749-9F97-65138581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0313-48F8-C244-AB35-551C1724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1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0C88-9A9E-BA41-B300-2A604CD8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B4828-B0C2-7840-9EA8-66B32F04C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0E683-61AE-5341-B1DC-063FF06E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5EE3-D2D1-1348-A5ED-A8B1D868E3F6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B7DB-8789-9A4B-85E7-160D62E1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EC93-1FAA-2249-89A7-2650EFC3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0313-48F8-C244-AB35-551C1724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4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5873-7CF2-B643-A4DD-6BCFF6BD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07C7D-9E29-8146-90BC-2ADE069F0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CBBA8-FF1F-4E4E-8663-2E5CE2065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02075-2FF7-D743-8C5C-E21ECD81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5EE3-D2D1-1348-A5ED-A8B1D868E3F6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9A0C8-9E44-104D-91F5-8A3FB2FA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8EF33-BCC1-EF40-8E46-88F594E7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0313-48F8-C244-AB35-551C1724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5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A018-831D-504C-8AFE-E18E7198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9C4E6-5409-6143-9545-C3057C02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AA5E8-4135-0E4D-AF45-F1DB224A8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6F755-4BB2-0145-A53D-C08EF3DA2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E2891-4ECC-B240-8FC6-4A61C5C8B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FEBB8-1CB0-0046-A5B9-B8A6D90A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5EE3-D2D1-1348-A5ED-A8B1D868E3F6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99A51-4628-FF4E-A552-C7171A27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9D17E-6DEE-3745-B097-40F147F0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0313-48F8-C244-AB35-551C1724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D07D-1EFB-154F-939B-B582AF30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397BC-2C04-C046-889C-6E4AD337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5EE3-D2D1-1348-A5ED-A8B1D868E3F6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0E55F-9839-644E-80D5-41629F0E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448E6-B623-D644-82B8-FF2F82A8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0313-48F8-C244-AB35-551C1724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17ED1-81FE-3146-BE9C-60865BA7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5EE3-D2D1-1348-A5ED-A8B1D868E3F6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CF82C-0F47-3F4D-BDEB-77C1F828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9FCE1-EA3D-1C4F-8EEA-971CA974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0313-48F8-C244-AB35-551C1724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DDB7-736E-604D-9F63-7B92FBBF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9B8F-9CD5-5E4C-9594-A5506A14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6C287-C059-CA44-92BF-C8555D364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576E0-CAB8-5F43-AEAD-07892D83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5EE3-D2D1-1348-A5ED-A8B1D868E3F6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361C9-56B3-7847-A237-D904B8F2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1B127-69D3-A64F-BDC6-B9FF4587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0313-48F8-C244-AB35-551C1724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D574-E6EF-AD41-B7D3-F3E6E590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D25DD-ECE4-694F-A4EF-2457EED05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C68E1-373C-C345-9ADE-BE72CFD90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FB42F-517F-0F41-B94D-E8D15DC5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5EE3-D2D1-1348-A5ED-A8B1D868E3F6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B3C1-91B3-AE4F-85DA-F8BC46A8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C2AF-4BA6-0447-A724-7D17B980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0313-48F8-C244-AB35-551C1724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5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D5568-897A-BE4F-8FC4-C4B1BF99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69502-CCFE-A243-8B4E-A80075F7C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5FB06-5D29-634F-A0A5-8853EFF98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D5EE3-D2D1-1348-A5ED-A8B1D868E3F6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61E0E-6DC4-5345-8052-940177C2A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00AE8-43D5-2E4C-9C5F-B13735C9B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0313-48F8-C244-AB35-551C1724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6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59" y="2517565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2" y="2517565"/>
            <a:ext cx="3326681" cy="219990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340355" y="2517566"/>
            <a:ext cx="3326682" cy="2199904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877ADB-657F-D54B-9BE7-3E76682AD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4"/>
            <a:ext cx="3326681" cy="21999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7C385B-674A-2948-AEF5-6101AC965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959" r="1132" b="11286"/>
          <a:stretch/>
        </p:blipFill>
        <p:spPr>
          <a:xfrm>
            <a:off x="9563724" y="4776598"/>
            <a:ext cx="1259174" cy="1047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A7C256-D0E5-084E-8E08-8035CDC90B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72" r="45465" b="18706"/>
          <a:stretch/>
        </p:blipFill>
        <p:spPr>
          <a:xfrm>
            <a:off x="5568566" y="4776598"/>
            <a:ext cx="1054866" cy="959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03D399-2288-804C-97CB-6E10290786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4" r="90238" b="11059"/>
          <a:stretch/>
        </p:blipFill>
        <p:spPr>
          <a:xfrm>
            <a:off x="1521238" y="4791414"/>
            <a:ext cx="964914" cy="10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1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2</cp:revision>
  <dcterms:created xsi:type="dcterms:W3CDTF">2021-02-05T19:31:17Z</dcterms:created>
  <dcterms:modified xsi:type="dcterms:W3CDTF">2021-02-05T19:37:21Z</dcterms:modified>
</cp:coreProperties>
</file>