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2" r:id="rId3"/>
    <p:sldId id="291" r:id="rId4"/>
    <p:sldId id="287" r:id="rId5"/>
    <p:sldId id="290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6327"/>
  </p:normalViewPr>
  <p:slideViewPr>
    <p:cSldViewPr snapToGrid="0" snapToObjects="1">
      <p:cViewPr>
        <p:scale>
          <a:sx n="108" d="100"/>
          <a:sy n="108" d="100"/>
        </p:scale>
        <p:origin x="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0" y="1446692"/>
            <a:ext cx="999540" cy="999540"/>
          </a:xfrm>
          <a:prstGeom prst="rect">
            <a:avLst/>
          </a:prstGeom>
        </p:spPr>
      </p:pic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0" y="3211722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00" y="5330195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85" y="747048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90" y="2473427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901" y="3757324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719" y="4526995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764" y="5947102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05" y="2053337"/>
            <a:ext cx="9525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6206509" y="9979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682478" y="2901924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9050353" y="5013088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3148 L 0.00365 0.03171 C 0.0043 0.03889 0.00521 0.04629 0.0056 0.05393 C 0.0086 0.10347 0.00573 0.2206 0.0056 0.23055 C 0.00547 0.24189 0.0043 0.24421 0.00365 0.25486 C 0.00352 0.25717 0.00365 0.25949 0.00365 0.2618 " pathEditMode="relative" rAng="0" ptsTypes="AAAAAA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50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9 L 0.00312 0.02732 C 0.00273 0.03218 0.00234 0.03727 0.00208 0.0426 C 0.00078 0.06528 0.00208 0.05486 0.00013 0.06852 C -0.00013 0.07894 -0.00039 0.08936 -0.00079 0.09977 C -0.00105 0.10371 -0.0017 0.10764 -0.00183 0.11181 C -0.00235 0.12269 -0.00248 0.1338 -0.00287 0.14468 C -0.00482 0.20394 -0.00287 0.13125 -0.00469 0.21042 C -0.003 0.29746 -0.00495 0.23125 -0.00287 0.27639 C -0.00248 0.28449 -0.00183 0.3007 -0.00183 0.30093 " pathEditMode="relative" rAng="0" ptsTypes="AAAAAAAAAA">
                                      <p:cBhvr>
                                        <p:cTn id="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6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1 L -0.03164 -0.01968 C -0.04531 -0.04769 -0.03698 -0.03148 -0.05742 -0.06806 C -0.05977 -0.07222 -0.0625 -0.07569 -0.06445 -0.08056 C -0.06836 -0.08935 -0.07266 -0.09815 -0.07617 -0.10741 L -0.08086 -0.11991 C -0.08372 -0.14005 -0.08008 -0.11528 -0.0845 -0.13889 C -0.0849 -0.14144 -0.08516 -0.14444 -0.08555 -0.14722 C -0.08633 -0.15069 -0.08737 -0.15394 -0.08789 -0.15741 C -0.08893 -0.16435 -0.08932 -0.17153 -0.09023 -0.17824 C -0.09115 -0.18449 -0.09219 -0.19097 -0.09258 -0.19722 C -0.0931 -0.20324 -0.09336 -0.20972 -0.09375 -0.21574 C -0.09336 -0.23935 -0.09375 -0.26319 -0.09258 -0.28657 C -0.09219 -0.29653 -0.09023 -0.30602 -0.08919 -0.31574 C -0.08503 -0.35231 -0.09323 -0.29144 -0.0832 -0.35556 C -0.08268 -0.3588 -0.08268 -0.3625 -0.08216 -0.36574 C -0.08112 -0.37153 -0.07969 -0.37685 -0.07852 -0.38241 C -0.06992 -0.42593 -0.0806 -0.37639 -0.07044 -0.41991 C -0.06745 -0.43241 -0.07122 -0.41944 -0.0681 -0.43657 C -0.06549 -0.45 -0.0625 -0.45718 -0.05872 -0.46991 C -0.05664 -0.47685 -0.05508 -0.48426 -0.05273 -0.49074 C -0.05169 -0.49444 -0.05052 -0.49792 -0.04935 -0.50139 C -0.0487 -0.50347 -0.04766 -0.50532 -0.04713 -0.50741 C -0.04635 -0.50949 -0.04661 -0.51204 -0.0457 -0.51389 C -0.04479 -0.5162 -0.04349 -0.51782 -0.04245 -0.51991 C -0.04102 -0.52269 -0.0401 -0.52569 -0.0388 -0.52824 C -0.03646 -0.53264 -0.03411 -0.53657 -0.03164 -0.54074 C -0.0306 -0.54306 -0.02917 -0.54468 -0.02825 -0.54722 L -0.0237 -0.55972 C -0.02279 -0.56157 -0.02227 -0.56435 -0.02122 -0.56574 L -0.01758 -0.56991 C -0.01146 -0.58657 -0.01953 -0.56667 -0.01185 -0.58056 C -0.01081 -0.58218 -0.01029 -0.58472 -0.00963 -0.58657 C -0.00911 -0.5875 -0.00872 -0.58796 -0.0082 -0.58866 " pathEditMode="relative" rAng="0" ptsTypes="AAAAAAAAAAAAAAAAAAAAAAAAAAAAAAAAAA">
                                      <p:cBhvr>
                                        <p:cTn id="7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8 L 0.0125 -0.01505 C 0.01601 -0.02454 0.0194 -0.0338 0.02304 -0.04259 C 0.02421 -0.04537 0.02565 -0.04792 0.02656 -0.05093 C 0.02838 -0.05625 0.03046 -0.06134 0.03125 -0.06759 L 0.03242 -0.07593 C 0.03411 -0.09838 0.03398 -0.08819 0.03242 -0.11343 C 0.03216 -0.11875 0.03125 -0.1338 0.03007 -0.14028 C 0.02955 -0.14398 0.02851 -0.14722 0.02773 -0.15093 C 0.02734 -0.15278 0.02708 -0.15509 0.02656 -0.15694 C 0.02591 -0.15995 0.025 -0.1625 0.02421 -0.16528 C 0.02343 -0.16875 0.02265 -0.17222 0.02187 -0.17593 C 0.02148 -0.17778 0.02122 -0.18009 0.0207 -0.18194 C 0.01966 -0.18634 0.01849 -0.19051 0.01718 -0.19444 C 0.01653 -0.19676 0.01562 -0.19861 0.01484 -0.20093 C 0.00963 -0.2162 0.00989 -0.21829 0.00312 -0.23426 C 0.00195 -0.23704 0.00078 -0.23958 -0.00039 -0.24259 C -0.00157 -0.24606 -0.00248 -0.24954 -0.00391 -0.25278 C -0.00678 -0.25995 -0.01042 -0.26643 -0.01329 -0.27361 C -0.01654 -0.28241 -0.01823 -0.28727 -0.02266 -0.29676 C -0.02396 -0.29977 -0.02579 -0.30347 -0.02735 -0.30509 C -0.03099 -0.3125 -0.03386 -0.32083 -0.03789 -0.32778 L -0.06016 -0.36759 C -0.06211 -0.37083 -0.06446 -0.37384 -0.06602 -0.37778 C -0.0668 -0.38009 -0.06745 -0.38218 -0.06836 -0.38426 C -0.07787 -0.40463 -0.06615 -0.37824 -0.07539 -0.39444 C -0.0767 -0.39699 -0.07761 -0.40023 -0.07891 -0.40278 C -0.08112 -0.40718 -0.08373 -0.41088 -0.08594 -0.41528 C -0.08829 -0.42037 -0.09063 -0.425 -0.09297 -0.43009 C -0.09414 -0.43264 -0.09519 -0.43565 -0.09649 -0.43843 C -0.0987 -0.44259 -0.10131 -0.4463 -0.10352 -0.45093 C -0.10638 -0.45671 -0.10821 -0.46458 -0.11172 -0.46944 C -0.11368 -0.47222 -0.11576 -0.47477 -0.11758 -0.47778 C -0.12982 -0.49977 -0.11394 -0.47662 -0.12813 -0.49861 C -0.12917 -0.50046 -0.13047 -0.50139 -0.13164 -0.50278 C -0.13868 -0.51319 -0.14623 -0.52268 -0.15274 -0.53426 C -0.15743 -0.54259 -0.16641 -0.55903 -0.17032 -0.56111 L -0.17383 -0.56343 C -0.17787 -0.5706 -0.18073 -0.57639 -0.18555 -0.58194 C -0.18698 -0.5838 -0.18881 -0.58449 -0.19024 -0.58611 C -0.19154 -0.58796 -0.19232 -0.59074 -0.19375 -0.59259 C -0.19506 -0.59421 -0.19675 -0.5956 -0.19844 -0.59676 C -0.20066 -0.59838 -0.20547 -0.60069 -0.20547 -0.60046 C -0.20938 -0.6 -0.21329 -0.6 -0.21719 -0.59861 C -0.21954 -0.59792 -0.22188 -0.59583 -0.22422 -0.59444 L -0.22774 -0.59259 C -0.22891 -0.5912 -0.22995 -0.58935 -0.23125 -0.58843 C -0.2323 -0.58727 -0.23373 -0.5875 -0.23477 -0.58611 C -0.23581 -0.58472 -0.2362 -0.58194 -0.23711 -0.58009 C -0.23776 -0.57847 -0.23868 -0.57731 -0.23933 -0.57593 " pathEditMode="relative" rAng="0" ptsTypes="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2925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0.0162 L 0.00937 -0.01597 C 0.01393 -0.01412 0.01862 -0.0118 0.0233 -0.00995 C 0.02604 -0.00902 0.0289 -0.00879 0.03151 -0.0081 C 0.05091 -0.00185 0.03697 -0.00602 0.04791 -0.00162 C 0.04987 -0.00092 0.05182 -0.00046 0.05377 0.00023 C 0.08294 0.01135 0.05013 -0.00046 0.07135 0.00672 C 0.07526 0.00787 0.08307 0.01088 0.08307 0.01111 C 0.08463 0.01227 0.08619 0.01389 0.08776 0.01505 C 0.09244 0.01806 0.09427 0.01644 0.09947 0.01922 C 0.10429 0.02153 0.10872 0.02523 0.11354 0.02755 C 0.1151 0.02801 0.12005 0.0301 0.12174 0.03172 C 0.12304 0.03264 0.12408 0.03449 0.12526 0.03588 C 0.12604 0.03773 0.12669 0.04028 0.1276 0.0419 C 0.12864 0.04375 0.1302 0.04422 0.13112 0.04607 C 0.1319 0.04792 0.13177 0.05047 0.13229 0.05255 C 0.13294 0.05463 0.13385 0.05672 0.13463 0.05857 C 0.13502 0.06273 0.1358 0.0669 0.1358 0.07107 C 0.1358 0.13102 0.13645 0.10718 0.13346 0.13588 C 0.13085 0.16158 0.13372 0.13843 0.13112 0.1544 C 0.13072 0.15718 0.13059 0.16019 0.12994 0.16273 C 0.12942 0.16505 0.12838 0.1669 0.1276 0.16922 C 0.12473 0.18473 0.12864 0.16551 0.12408 0.18172 C 0.11927 0.19885 0.12734 0.17616 0.12057 0.19422 L 0.11588 0.21922 C 0.11549 0.22107 0.11536 0.22361 0.11471 0.22523 L 0.11237 0.23148 " pathEditMode="relative" rAng="0" ptsTypes="AAAAAAAAAAAAAAAAAAAAAAA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1238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787 C 0.01484 -0.00532 0.0181 -0.00277 0.02109 0.00024 C 0.02239 0.00139 0.02344 0.00301 0.02461 0.0044 C 0.02617 0.00579 0.02786 0.00695 0.0293 0.00857 C 0.03333 0.0125 0.03711 0.0169 0.04101 0.02107 C 0.04193 0.02176 0.04896 0.02917 0.05039 0.03125 C 0.05312 0.03542 0.0556 0.04075 0.05742 0.04607 C 0.05872 0.04931 0.05976 0.05301 0.06094 0.05625 C 0.06133 0.05903 0.06146 0.06204 0.06211 0.06459 C 0.06341 0.06922 0.06601 0.07246 0.0668 0.07709 C 0.06823 0.08426 0.0681 0.0845 0.07031 0.0919 C 0.07109 0.09399 0.072 0.09584 0.07266 0.09792 C 0.07357 0.1007 0.07409 0.10394 0.075 0.10625 C 0.07604 0.1088 0.07747 0.11042 0.07851 0.11274 C 0.08411 0.12454 0.07825 0.1132 0.08203 0.12524 C 0.08307 0.12825 0.08437 0.13079 0.08555 0.13357 C 0.08633 0.13774 0.08659 0.14213 0.08789 0.14607 L 0.09375 0.16274 C 0.09674 0.17825 0.09284 0.15903 0.09726 0.17524 C 0.09792 0.17709 0.09792 0.1794 0.09844 0.18125 C 0.10156 0.19098 0.10338 0.19375 0.10664 0.20209 C 0.10833 0.20625 0.11055 0.20996 0.11133 0.21459 C 0.11302 0.22338 0.11185 0.21922 0.11484 0.22709 L 0.11836 0.24607 C 0.11875 0.24792 0.11927 0.25 0.11953 0.25209 L 0.12187 0.26875 C 0.12331 0.27848 0.12305 0.27431 0.12305 0.28149 " pathEditMode="relative" rAng="0" ptsTypes="AAAAAAAAAAAAAAAAAAAAAAAAAA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02639 L -0.00546 -0.02615 C -0.0069 -0.03565 -0.00976 -0.05648 -0.01249 -0.0662 C -0.03425 -0.13865 -0.0211 -0.09444 -0.03723 -0.13495 C -0.04127 -0.14514 -0.04466 -0.15602 -0.04895 -0.1662 C -0.04999 -0.16898 -0.05117 -0.17176 -0.05234 -0.17453 C -0.05468 -0.1794 -0.05729 -0.18402 -0.05937 -0.18912 C -0.06119 -0.19305 -0.06263 -0.19722 -0.06406 -0.20162 C -0.06497 -0.20416 -0.06536 -0.2074 -0.0664 -0.20995 C -0.06783 -0.21296 -0.06966 -0.21527 -0.07109 -0.21828 C -0.07408 -0.22384 -0.07708 -0.23171 -0.08046 -0.23703 C -0.08164 -0.23865 -0.08294 -0.23958 -0.08411 -0.2412 C -0.08763 -0.24629 -0.08958 -0.25347 -0.09453 -0.25578 C -0.09934 -0.25787 -0.10209 -0.25926 -0.10756 -0.25995 C -0.11172 -0.26041 -0.11615 -0.25995 -0.12032 -0.25995 " pathEditMode="relative" rAng="0" ptsTypes="AAAAAAAAAAAAAA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1169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26 C 0.0026 -0.00208 0.00377 0.00602 0.00572 0.01319 C 0.0069 0.01736 0.00911 0.01991 0.01041 0.02384 C 0.01119 0.02569 0.01106 0.02801 0.01171 0.02986 C 0.0138 0.03657 0.01575 0.03819 0.01744 0.04468 C 0.0207 0.05579 0.0194 0.0537 0.02109 0.06551 C 0.02135 0.06759 0.02187 0.06944 0.02213 0.07153 L 0.02447 0.08819 C 0.025 0.09375 0.02513 0.09954 0.02578 0.10486 C 0.02994 0.1456 0.02643 0.10787 0.02916 0.12801 C 0.02968 0.13125 0.02981 0.13495 0.03046 0.13819 C 0.03098 0.1412 0.03203 0.14375 0.03281 0.14653 C 0.0332 0.14861 0.03346 0.15093 0.03385 0.15301 C 0.03658 0.16481 0.03763 0.17824 0.04218 0.18819 L 0.05625 0.21968 C 0.05742 0.22222 0.0582 0.22569 0.05963 0.22801 C 0.0625 0.23218 0.06536 0.23588 0.06796 0.24051 C 0.06927 0.24282 0.07018 0.24606 0.07135 0.24884 C 0.0733 0.25301 0.07513 0.25741 0.07734 0.26134 C 0.08958 0.2831 0.07526 0.25324 0.08541 0.27384 C 0.09062 0.28403 0.09427 0.29722 0.10078 0.30486 C 0.10182 0.30625 0.10325 0.30741 0.10416 0.30903 C 0.11041 0.32083 0.12877 0.35949 0.13828 0.37384 L 0.15338 0.39653 C 0.15533 0.39954 0.15755 0.40185 0.15937 0.40486 C 0.16171 0.40903 0.1638 0.41366 0.1664 0.41736 C 0.17278 0.42685 0.17929 0.43634 0.18619 0.44468 C 0.1875 0.44606 0.18867 0.44722 0.18984 0.44884 C 0.19257 0.45278 0.19531 0.45694 0.19791 0.46134 C 0.20156 0.46736 0.20468 0.47431 0.20859 0.47986 C 0.21093 0.48333 0.21354 0.48634 0.21562 0.49051 C 0.21901 0.49699 0.22161 0.50463 0.225 0.51111 C 0.22825 0.51782 0.23242 0.52315 0.23541 0.52986 C 0.23697 0.53356 0.23867 0.53681 0.2401 0.54051 C 0.24101 0.54236 0.24166 0.54468 0.24244 0.54653 C 0.24362 0.54884 0.24479 0.55069 0.24609 0.55278 L 0.24375 0.54051 " pathEditMode="relative" rAng="0" ptsTypes="AAAAAAAAAAAAAAAAAAAAAAAAAAAAAAAAAAAA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81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2268 L -0.00443 -0.02268 C -0.00495 -0.03888 -0.00482 -0.05532 -0.00586 -0.07129 C -0.00625 -0.07638 -0.00768 -0.08101 -0.0086 -0.08588 C -0.00899 -0.08819 -0.00912 -0.09097 -0.0099 -0.09305 C -0.01081 -0.0956 -0.01198 -0.09768 -0.01263 -0.10046 C -0.01524 -0.10972 -0.01237 -0.10648 -0.0168 -0.11504 C -0.02018 -0.12176 -0.02487 -0.12662 -0.02774 -0.13426 C -0.02852 -0.1368 -0.02917 -0.13981 -0.03034 -0.14166 C -0.0319 -0.14398 -0.03425 -0.14444 -0.03581 -0.14652 C -0.04284 -0.15532 -0.03685 -0.15208 -0.04401 -0.15856 C -0.04623 -0.16041 -0.0487 -0.16157 -0.05091 -0.16342 C -0.05326 -0.16551 -0.05521 -0.16875 -0.05768 -0.1706 C -0.06029 -0.17291 -0.06315 -0.17361 -0.06589 -0.17546 C -0.07774 -0.18402 -0.0655 -0.17638 -0.07539 -0.18518 C -0.09063 -0.19884 -0.06511 -0.17222 -0.0849 -0.19259 C -0.08633 -0.19398 -0.08776 -0.19537 -0.08906 -0.19745 C -0.09193 -0.20185 -0.09714 -0.2118 -0.09714 -0.2118 C -0.09961 -0.22476 -0.09779 -0.21713 -0.10404 -0.23379 C -0.10495 -0.23611 -0.1056 -0.23888 -0.10677 -0.24097 C -0.10807 -0.24351 -0.10964 -0.2456 -0.11081 -0.24838 C -0.11289 -0.25277 -0.11628 -0.26273 -0.11628 -0.26273 C -0.1168 -0.26597 -0.11706 -0.26944 -0.11771 -0.27245 C -0.11849 -0.27731 -0.12031 -0.28194 -0.12031 -0.28703 L -0.12031 -0.30393 " pathEditMode="relative" ptsTypes="AAAAAAAAAAAAAAAAAAAAAAA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jector screen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694692" y="2600696"/>
            <a:ext cx="3209544" cy="1531917"/>
          </a:xfrm>
          <a:prstGeom prst="rect">
            <a:avLst/>
          </a:prstGeom>
        </p:spPr>
      </p:pic>
      <p:pic>
        <p:nvPicPr>
          <p:cNvPr id="11" name="Graphic 10" descr="Projector screen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4475457" y="2600696"/>
            <a:ext cx="3209544" cy="1531917"/>
          </a:xfrm>
          <a:prstGeom prst="rect">
            <a:avLst/>
          </a:prstGeom>
        </p:spPr>
      </p:pic>
      <p:pic>
        <p:nvPicPr>
          <p:cNvPr id="12" name="Graphic 11" descr="Projector screen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8264011" y="2600696"/>
            <a:ext cx="3209544" cy="1531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ull Brick Wall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pic>
        <p:nvPicPr>
          <p:cNvPr id="11" name="Graphic 10" descr="Full Brick Wall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pic>
        <p:nvPicPr>
          <p:cNvPr id="12" name="Graphic 11" descr="Full Brick Wall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Full Brick Wall with solid fill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Full Brick Wall with solid fill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Full Brick Wall with solid fill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6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D55-DBC7-134A-BF9C-DC0D696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10D-29D8-BE41-8B83-1EA47276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A-CD5F-464D-B7BC-9388C65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01C-F7E9-C644-BE96-12D9504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14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8</cp:revision>
  <dcterms:created xsi:type="dcterms:W3CDTF">2021-02-03T22:12:19Z</dcterms:created>
  <dcterms:modified xsi:type="dcterms:W3CDTF">2021-02-04T13:59:17Z</dcterms:modified>
</cp:coreProperties>
</file>