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DE4-22B2-B440-AE20-94F384883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8AC2-D031-9B41-BA1A-8C83BA78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A071-A5BB-A84C-A993-555DB949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6727-099E-314C-A83D-2ED82D25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537E-D981-4942-8C63-F52C5F3C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BFB0-E631-7949-BB74-201326E2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3BFB-A9BC-C14D-8D9C-49FEFCA2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B1D8-B3DA-254E-ADA1-9A08CD03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8AC3-2076-1E41-88D7-98957DD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AFD9-483F-5E47-BD2C-36C0363F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5F4E-C9A3-F147-ADBF-4BC970EE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AD98-1A88-6342-9430-AB5210E1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F7FF-166E-5E4B-95BD-A48EC326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B539-AB7D-5F4B-99C4-771729A8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288-D954-F342-A28A-465524E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6605-431E-F541-ADB6-BBF7CA88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1389-4D7C-3241-B761-7976CA04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82E5-7947-6E4A-8ED3-F9060BC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942E-CA5B-0346-9904-3B2C28E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E7E2-4C94-2A42-AA72-CCF050DF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4068-A109-CE4B-A8EF-67FADCCB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0FC8-AE19-3541-889A-C8836ECD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3E6E-A6FE-7C4A-A77A-1C686FE8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E215-6543-B84A-A519-DA2BC2EA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6854-E4E3-E14E-91B0-9E31076E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1400-8AB0-0746-88A3-CD0011B8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57D8-B2A0-C040-90A5-5C819539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FC90E-2580-2B46-ACC2-8A253F05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A4F8-6B40-5043-A410-882C7C4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5596-2A7E-AF41-95F4-6B5F7D4F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23CF-B200-EB40-B517-6AF62196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DD43-9F35-9D49-96B6-F53231E0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FACC-751E-4E44-BFF6-62C2D8AD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1F965-67BB-704D-B228-4B06184B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829D-AFE1-7A44-A4F8-53F7F8C1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E263-FCCE-0943-A39A-77E51AD7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3BE99-881D-184E-A1EB-38AD3DE9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49E1B-146B-8F40-82AD-11E309BD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42DDA-FE70-2D48-888E-B996D321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A66D-9CE4-7548-9C15-419615AA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68AD1-842A-2F48-A4D3-C196B062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6D88-A5CE-5642-AA4A-51F8432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61AF3-F70C-1A4B-8582-5109496A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8883C-8333-6746-9388-6598C7B2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C2C46-4C56-CE43-8705-1637CB4A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7E57-CEC8-3F4C-A1C5-FA579267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86A2-1C86-A14C-B2D0-F96D53E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E424-545E-0C45-9CD7-9473F584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6B9AC-41EE-254B-87AC-F2B84F4F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E9FD-0AB7-3E49-99C4-7D1F87F7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2653D-399C-034C-AB01-D9316CB3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1FFD-898B-0B48-AA69-206D8832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569A-B767-7549-B659-0D3ED58D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8F47A-2271-0748-8A45-89EDA46B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710EB-9ACD-DC45-9CBB-E62224BA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A83F-E87B-E84E-8FA3-87721FE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CDAA-9E49-DD4D-8E1B-0CDD60D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3340-B029-3346-BD24-87013550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C334A-C298-BB4B-A9CE-6D7AA476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FFF7-3EBE-DC43-81E4-6057DEE2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B6BB-81BA-A34B-BE84-11BA63A6E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AC3B-8BB9-4642-B27C-6B07FA5F335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896C-0A9D-A548-82BE-16F8E858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E7FC-076F-0543-B171-7A53C993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119B-F0DB-9D4F-8DA0-8C7C60C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3</cp:revision>
  <dcterms:created xsi:type="dcterms:W3CDTF">2021-02-05T19:18:32Z</dcterms:created>
  <dcterms:modified xsi:type="dcterms:W3CDTF">2021-02-08T14:01:02Z</dcterms:modified>
</cp:coreProperties>
</file>