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98" r:id="rId2"/>
  </p:sldIdLst>
  <p:sldSz cx="210581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5865"/>
  </p:normalViewPr>
  <p:slideViewPr>
    <p:cSldViewPr snapToGrid="0" snapToObjects="1">
      <p:cViewPr>
        <p:scale>
          <a:sx n="43" d="100"/>
          <a:sy n="43" d="100"/>
        </p:scale>
        <p:origin x="776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2274" y="1122363"/>
            <a:ext cx="1579364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274" y="3602038"/>
            <a:ext cx="157936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5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69766" y="365125"/>
            <a:ext cx="454067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7750" y="365125"/>
            <a:ext cx="133587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783" y="1709739"/>
            <a:ext cx="1816268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6783" y="4589464"/>
            <a:ext cx="1816268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750" y="1825625"/>
            <a:ext cx="89497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0708" y="1825625"/>
            <a:ext cx="89497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6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3" y="365126"/>
            <a:ext cx="181626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0494" y="1681163"/>
            <a:ext cx="8908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0494" y="2505075"/>
            <a:ext cx="89086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60708" y="1681163"/>
            <a:ext cx="89524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60708" y="2505075"/>
            <a:ext cx="89524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4" y="457200"/>
            <a:ext cx="67918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2473" y="987426"/>
            <a:ext cx="106607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494" y="2057400"/>
            <a:ext cx="67918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8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4" y="457200"/>
            <a:ext cx="67918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52473" y="987426"/>
            <a:ext cx="106607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494" y="2057400"/>
            <a:ext cx="67918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0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751" y="365126"/>
            <a:ext cx="181626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751" y="1825625"/>
            <a:ext cx="181626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7751" y="6356351"/>
            <a:ext cx="4738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75525" y="6356351"/>
            <a:ext cx="7107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72345" y="6356351"/>
            <a:ext cx="4738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" t="20140" r="4719" b="19957"/>
          <a:stretch/>
        </p:blipFill>
        <p:spPr>
          <a:xfrm>
            <a:off x="-24191" y="562176"/>
            <a:ext cx="8473247" cy="5603279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12584944" y="562176"/>
            <a:ext cx="8473244" cy="56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6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19</cp:revision>
  <dcterms:created xsi:type="dcterms:W3CDTF">2021-02-08T14:01:03Z</dcterms:created>
  <dcterms:modified xsi:type="dcterms:W3CDTF">2021-02-18T00:16:10Z</dcterms:modified>
</cp:coreProperties>
</file>