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6" r:id="rId2"/>
    <p:sldId id="30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2"/>
    <p:restoredTop sz="96327"/>
  </p:normalViewPr>
  <p:slideViewPr>
    <p:cSldViewPr snapToGrid="0" snapToObjects="1">
      <p:cViewPr varScale="1">
        <p:scale>
          <a:sx n="110" d="100"/>
          <a:sy n="110" d="100"/>
        </p:scale>
        <p:origin x="18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3641-2AFF-6144-BF8B-04163E49A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B3691-1169-D84B-91C9-95884D93F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68D22-2FDB-8D48-A6A8-38F66D51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35724-C61C-4C4B-8DB0-80D659F3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D23A2-7979-FC4F-B5B7-D68AD8B5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5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C094-25AC-A044-9263-322C106A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E90FA-7013-6545-AC5E-2BE853D91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43F89-AE8E-D74E-9362-4D2C3A6C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67828-BC33-0E47-ABE2-A24AD278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69120-F181-5D4C-A21F-8F2F4F6E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5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2DD9B-ECDB-C145-818C-E95BEFE9A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3FBCB-CBF6-BB41-8BCD-3D0C6F209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60B7F-B80F-4D47-B152-0CB2F558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0B9E1-9A3A-B94B-8D72-5D7E6FCD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635AC-8859-4F4E-89FE-1E95A9C6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9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669B-66BB-6A44-9BBC-FF8C39CA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1A144-E2B6-2F4B-9106-6E4A04C9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84D75-940D-374C-B9BE-F5D6EBFA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87877-DBCF-2C49-BA83-3CDA8A4E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2C30C-3D6B-EF45-BE4A-1E64EE3E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3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838A-735C-2246-98BA-E6AAA1EF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76EB0-6C45-1C4A-B6BB-E192F82B2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5ABD1-4BDA-4E45-90C6-3E5EC681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D95D0-DE91-0346-AB09-949345F8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CC2C8-1D35-3B44-9940-355FB14A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5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82F5-3B41-024D-A1CA-F6B6C087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0DEA6-2777-A544-829F-2556E370F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A37AE-FC27-5143-8C91-CBE2594CB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C4EFC-DA12-9145-BC17-0D9C9344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3546A-82BE-EF46-8A15-4E3D016D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9B804-AEAB-3341-A0D6-CA5568B1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8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AC5FC-771A-0B4D-8377-76F3790F1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F6D43-1807-5943-A3B1-F9CB53695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4A81D-BC3B-2F44-9EDA-489B5A8CE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5887B-3420-4245-9851-C69D06EFD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CF9EBD-B407-3448-86BD-515C60DB3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8F2E6-5541-6242-A9EF-AB8AC145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7/27/21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4CB6B-1BC6-C34C-9784-0C83F988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B04E0-1354-3C4B-8660-8ABBC7A4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5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6559-041D-3A4E-A8D9-FA0E34FF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D7D0E-3D7E-FC48-97C6-919BBE2F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19379-4275-F34A-937B-293718C1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4EA1A-D5E9-C94D-874C-AF85D7BD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3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48F41-F35D-8A4B-8209-A2CE5C19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7/27/21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04010-9E77-364F-A969-27F33C70D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59C9A-8D6B-D84B-BB1F-1B813727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2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CC92-4794-2B46-B68A-6FC94B1E3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75E9A-22BB-854D-AFDE-6D27D51A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98FCC-D61C-224B-9626-0014C06D7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E95D3-5F46-CD46-A564-E833648C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BFE33-3E5B-7247-9884-AA504DFC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813EC-4F28-6449-A32B-5DF30290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6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A9B1-3DB3-DB40-A951-4454F431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F437D-2ABA-1841-9473-092A6A3A9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42BE9-9502-8347-B058-E2F1E7DE0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18377-79A1-EB40-9191-C0858926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18897-1B09-F248-A7CE-A5D0A4E3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348DC-5117-7D43-AA6B-67714EBE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7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44601-1953-3C4C-8985-F30EE97A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82D35-316F-1145-B5D6-97F9C8BA6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289FF-B085-EE4D-AB22-859CD1E27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8EB17-2345-364F-A89F-72CDC5411C28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F3E39-79B0-804C-8B29-EEE283767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F481B-B607-1447-BAE3-AB2E252CC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4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7" Type="http://schemas.openxmlformats.org/officeDocument/2006/relationships/image" Target="../media/image12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ED3B48-B725-FA4A-9811-8A8A6156BF05}"/>
              </a:ext>
            </a:extLst>
          </p:cNvPr>
          <p:cNvCxnSpPr>
            <a:cxnSpLocks/>
          </p:cNvCxnSpPr>
          <p:nvPr/>
        </p:nvCxnSpPr>
        <p:spPr>
          <a:xfrm flipV="1">
            <a:off x="6415596" y="1257869"/>
            <a:ext cx="1149773" cy="4222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973D0A-0BE6-174D-BF26-13B234A94825}"/>
              </a:ext>
            </a:extLst>
          </p:cNvPr>
          <p:cNvCxnSpPr>
            <a:cxnSpLocks/>
          </p:cNvCxnSpPr>
          <p:nvPr/>
        </p:nvCxnSpPr>
        <p:spPr>
          <a:xfrm>
            <a:off x="6433330" y="2052803"/>
            <a:ext cx="1152144" cy="42062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5EDE9F-F2A8-0442-A27B-6D89F3217A11}"/>
              </a:ext>
            </a:extLst>
          </p:cNvPr>
          <p:cNvCxnSpPr>
            <a:cxnSpLocks/>
          </p:cNvCxnSpPr>
          <p:nvPr/>
        </p:nvCxnSpPr>
        <p:spPr>
          <a:xfrm flipV="1">
            <a:off x="7992226" y="3099843"/>
            <a:ext cx="1149773" cy="4222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EA9DDE-CD36-DC43-93AB-41C4F2C01ADE}"/>
              </a:ext>
            </a:extLst>
          </p:cNvPr>
          <p:cNvCxnSpPr>
            <a:cxnSpLocks/>
          </p:cNvCxnSpPr>
          <p:nvPr/>
        </p:nvCxnSpPr>
        <p:spPr>
          <a:xfrm>
            <a:off x="8009960" y="3894777"/>
            <a:ext cx="1152144" cy="42062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16E98A-38F2-5844-BB08-B567B7BB3E58}"/>
              </a:ext>
            </a:extLst>
          </p:cNvPr>
          <p:cNvCxnSpPr>
            <a:cxnSpLocks/>
          </p:cNvCxnSpPr>
          <p:nvPr/>
        </p:nvCxnSpPr>
        <p:spPr>
          <a:xfrm flipV="1">
            <a:off x="9545915" y="5119089"/>
            <a:ext cx="1149773" cy="4222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6E7817-676D-C245-8BA7-F88C5AD5AF6C}"/>
              </a:ext>
            </a:extLst>
          </p:cNvPr>
          <p:cNvCxnSpPr>
            <a:cxnSpLocks/>
          </p:cNvCxnSpPr>
          <p:nvPr/>
        </p:nvCxnSpPr>
        <p:spPr>
          <a:xfrm>
            <a:off x="9563649" y="5914023"/>
            <a:ext cx="1152144" cy="42062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72152CE-5600-334B-BDAE-9446DD1941C9}"/>
              </a:ext>
            </a:extLst>
          </p:cNvPr>
          <p:cNvSpPr txBox="1"/>
          <p:nvPr/>
        </p:nvSpPr>
        <p:spPr>
          <a:xfrm>
            <a:off x="3382161" y="1183050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 trials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303090-3775-9949-A140-55B1DFE59EF0}"/>
              </a:ext>
            </a:extLst>
          </p:cNvPr>
          <p:cNvGrpSpPr/>
          <p:nvPr/>
        </p:nvGrpSpPr>
        <p:grpSpPr>
          <a:xfrm>
            <a:off x="3008103" y="1746587"/>
            <a:ext cx="1709683" cy="387327"/>
            <a:chOff x="3808224" y="1746587"/>
            <a:chExt cx="1709683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47E7E2D-C603-154A-A003-5371746B4456}"/>
                </a:ext>
              </a:extLst>
            </p:cNvPr>
            <p:cNvSpPr/>
            <p:nvPr/>
          </p:nvSpPr>
          <p:spPr>
            <a:xfrm>
              <a:off x="3808224" y="174658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37949F-C3F4-4D40-B5F5-A2B9BFEA068F}"/>
                </a:ext>
              </a:extLst>
            </p:cNvPr>
            <p:cNvSpPr/>
            <p:nvPr/>
          </p:nvSpPr>
          <p:spPr>
            <a:xfrm>
              <a:off x="4476037" y="1759010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8C1F223-9FAA-254A-8B09-47329FA0B4E0}"/>
                </a:ext>
              </a:extLst>
            </p:cNvPr>
            <p:cNvSpPr/>
            <p:nvPr/>
          </p:nvSpPr>
          <p:spPr>
            <a:xfrm>
              <a:off x="5143849" y="1752799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8600B55-C41A-554B-B73F-E5C9633F9094}"/>
              </a:ext>
            </a:extLst>
          </p:cNvPr>
          <p:cNvSpPr txBox="1"/>
          <p:nvPr/>
        </p:nvSpPr>
        <p:spPr>
          <a:xfrm>
            <a:off x="4176230" y="3058912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 trials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93BD00E-D521-5442-840E-3EADC39EAD97}"/>
              </a:ext>
            </a:extLst>
          </p:cNvPr>
          <p:cNvGrpSpPr/>
          <p:nvPr/>
        </p:nvGrpSpPr>
        <p:grpSpPr>
          <a:xfrm>
            <a:off x="3081459" y="3600241"/>
            <a:ext cx="3045308" cy="387327"/>
            <a:chOff x="3881580" y="3600241"/>
            <a:chExt cx="3045308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2BD01F8-0BB3-D541-B881-B006F535B127}"/>
                </a:ext>
              </a:extLst>
            </p:cNvPr>
            <p:cNvSpPr/>
            <p:nvPr/>
          </p:nvSpPr>
          <p:spPr>
            <a:xfrm>
              <a:off x="3881580" y="3600241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632D0C8-4C9A-3B44-98A1-AF07EB292B36}"/>
                </a:ext>
              </a:extLst>
            </p:cNvPr>
            <p:cNvSpPr/>
            <p:nvPr/>
          </p:nvSpPr>
          <p:spPr>
            <a:xfrm>
              <a:off x="4549393" y="3612664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CFF3642-B108-3648-BAFE-1447C398054C}"/>
                </a:ext>
              </a:extLst>
            </p:cNvPr>
            <p:cNvSpPr/>
            <p:nvPr/>
          </p:nvSpPr>
          <p:spPr>
            <a:xfrm>
              <a:off x="5217205" y="3606453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AA92AEF-00AD-8941-B96E-E668C770B40C}"/>
                </a:ext>
              </a:extLst>
            </p:cNvPr>
            <p:cNvSpPr/>
            <p:nvPr/>
          </p:nvSpPr>
          <p:spPr>
            <a:xfrm>
              <a:off x="5885018" y="3606452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6736760-507D-3F47-A98D-A8985D4D00B9}"/>
                </a:ext>
              </a:extLst>
            </p:cNvPr>
            <p:cNvSpPr/>
            <p:nvPr/>
          </p:nvSpPr>
          <p:spPr>
            <a:xfrm>
              <a:off x="6552830" y="3600241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9A69490-9ECE-824E-B93D-0795C535CDCC}"/>
              </a:ext>
            </a:extLst>
          </p:cNvPr>
          <p:cNvSpPr txBox="1"/>
          <p:nvPr/>
        </p:nvSpPr>
        <p:spPr>
          <a:xfrm>
            <a:off x="4933680" y="5163578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7 trials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EE25C0-B119-9A4A-9470-9145504F3456}"/>
              </a:ext>
            </a:extLst>
          </p:cNvPr>
          <p:cNvGrpSpPr/>
          <p:nvPr/>
        </p:nvGrpSpPr>
        <p:grpSpPr>
          <a:xfrm>
            <a:off x="3081459" y="5672267"/>
            <a:ext cx="4377826" cy="387327"/>
            <a:chOff x="3881580" y="5672267"/>
            <a:chExt cx="4377826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4A8F1DE-87AD-BC4B-888B-D9B83676692A}"/>
                </a:ext>
              </a:extLst>
            </p:cNvPr>
            <p:cNvSpPr/>
            <p:nvPr/>
          </p:nvSpPr>
          <p:spPr>
            <a:xfrm>
              <a:off x="3881580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F4F9AFD-3959-3D43-B639-CE3054C1FBE6}"/>
                </a:ext>
              </a:extLst>
            </p:cNvPr>
            <p:cNvSpPr/>
            <p:nvPr/>
          </p:nvSpPr>
          <p:spPr>
            <a:xfrm>
              <a:off x="4549393" y="5684690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40A5B98-C6D5-BE43-A2E3-6497A1F13F59}"/>
                </a:ext>
              </a:extLst>
            </p:cNvPr>
            <p:cNvSpPr/>
            <p:nvPr/>
          </p:nvSpPr>
          <p:spPr>
            <a:xfrm>
              <a:off x="5217205" y="5678479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11B8BB5-FC77-1C4A-8358-DD1E418F100B}"/>
                </a:ext>
              </a:extLst>
            </p:cNvPr>
            <p:cNvSpPr/>
            <p:nvPr/>
          </p:nvSpPr>
          <p:spPr>
            <a:xfrm>
              <a:off x="5885018" y="5678478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F89176F-BAB0-964D-84AF-6F7A3C9A2DE6}"/>
                </a:ext>
              </a:extLst>
            </p:cNvPr>
            <p:cNvSpPr/>
            <p:nvPr/>
          </p:nvSpPr>
          <p:spPr>
            <a:xfrm>
              <a:off x="6552830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057290F-2846-CE48-821E-17952CE8538B}"/>
                </a:ext>
              </a:extLst>
            </p:cNvPr>
            <p:cNvSpPr/>
            <p:nvPr/>
          </p:nvSpPr>
          <p:spPr>
            <a:xfrm>
              <a:off x="7216824" y="5679538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E4D141A-7746-A74D-9CBC-B45E85488FBB}"/>
                </a:ext>
              </a:extLst>
            </p:cNvPr>
            <p:cNvSpPr/>
            <p:nvPr/>
          </p:nvSpPr>
          <p:spPr>
            <a:xfrm>
              <a:off x="7885348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F6C9A2-E96F-CE4D-9D09-7D532C1F0550}"/>
              </a:ext>
            </a:extLst>
          </p:cNvPr>
          <p:cNvCxnSpPr/>
          <p:nvPr/>
        </p:nvCxnSpPr>
        <p:spPr>
          <a:xfrm>
            <a:off x="4343728" y="314549"/>
            <a:ext cx="4930968" cy="6243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D5A27-1B66-7842-A433-D58063EC55A1}"/>
              </a:ext>
            </a:extLst>
          </p:cNvPr>
          <p:cNvSpPr txBox="1"/>
          <p:nvPr/>
        </p:nvSpPr>
        <p:spPr>
          <a:xfrm>
            <a:off x="797275" y="155950"/>
            <a:ext cx="310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Familiarization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7B9325-24EB-BE45-8B08-612FE65F8FDD}"/>
              </a:ext>
            </a:extLst>
          </p:cNvPr>
          <p:cNvSpPr txBox="1"/>
          <p:nvPr/>
        </p:nvSpPr>
        <p:spPr>
          <a:xfrm>
            <a:off x="7250663" y="112716"/>
            <a:ext cx="310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BC039B-4A96-7C45-91E5-19225913035C}"/>
              </a:ext>
            </a:extLst>
          </p:cNvPr>
          <p:cNvSpPr txBox="1"/>
          <p:nvPr/>
        </p:nvSpPr>
        <p:spPr>
          <a:xfrm>
            <a:off x="6381048" y="2411432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E2E4EA-7A58-E74E-ADD5-63F25C09B87E}"/>
              </a:ext>
            </a:extLst>
          </p:cNvPr>
          <p:cNvSpPr txBox="1"/>
          <p:nvPr/>
        </p:nvSpPr>
        <p:spPr>
          <a:xfrm>
            <a:off x="5954652" y="986021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93CC23-7BF4-8545-A5E0-B3824F4060E0}"/>
              </a:ext>
            </a:extLst>
          </p:cNvPr>
          <p:cNvSpPr txBox="1"/>
          <p:nvPr/>
        </p:nvSpPr>
        <p:spPr>
          <a:xfrm>
            <a:off x="7870911" y="4219267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478043-D398-884D-9C4D-2440905FC377}"/>
              </a:ext>
            </a:extLst>
          </p:cNvPr>
          <p:cNvSpPr txBox="1"/>
          <p:nvPr/>
        </p:nvSpPr>
        <p:spPr>
          <a:xfrm>
            <a:off x="7455833" y="2888830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E5CACF-1B25-8342-A5A1-4F678E0BAB2F}"/>
              </a:ext>
            </a:extLst>
          </p:cNvPr>
          <p:cNvSpPr txBox="1"/>
          <p:nvPr/>
        </p:nvSpPr>
        <p:spPr>
          <a:xfrm>
            <a:off x="9239503" y="6179255"/>
            <a:ext cx="99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7A68E0-FF15-2248-9382-18238076CA54}"/>
              </a:ext>
            </a:extLst>
          </p:cNvPr>
          <p:cNvSpPr txBox="1"/>
          <p:nvPr/>
        </p:nvSpPr>
        <p:spPr>
          <a:xfrm>
            <a:off x="8661794" y="5000787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323B5B4-A87F-3E4F-9108-607122DBD53C}"/>
              </a:ext>
            </a:extLst>
          </p:cNvPr>
          <p:cNvSpPr/>
          <p:nvPr/>
        </p:nvSpPr>
        <p:spPr>
          <a:xfrm>
            <a:off x="7390655" y="1038978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F243A05-6337-1A4E-8814-D9C7FEF70B2D}"/>
              </a:ext>
            </a:extLst>
          </p:cNvPr>
          <p:cNvSpPr/>
          <p:nvPr/>
        </p:nvSpPr>
        <p:spPr>
          <a:xfrm>
            <a:off x="7439934" y="2296169"/>
            <a:ext cx="374058" cy="3749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00457AA-A3EE-544C-B945-65329DC04DC8}"/>
              </a:ext>
            </a:extLst>
          </p:cNvPr>
          <p:cNvSpPr/>
          <p:nvPr/>
        </p:nvSpPr>
        <p:spPr>
          <a:xfrm>
            <a:off x="9029518" y="2875258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2FE710F-3B1B-2640-AF2F-4208FDB4313E}"/>
              </a:ext>
            </a:extLst>
          </p:cNvPr>
          <p:cNvSpPr/>
          <p:nvPr/>
        </p:nvSpPr>
        <p:spPr>
          <a:xfrm>
            <a:off x="9078797" y="4132449"/>
            <a:ext cx="374058" cy="3749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F12910B-1B4D-784B-824E-4986DB9C0705}"/>
              </a:ext>
            </a:extLst>
          </p:cNvPr>
          <p:cNvSpPr/>
          <p:nvPr/>
        </p:nvSpPr>
        <p:spPr>
          <a:xfrm>
            <a:off x="10553580" y="4920734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D0A7844-D8FF-6947-97C0-6177F933DD1B}"/>
              </a:ext>
            </a:extLst>
          </p:cNvPr>
          <p:cNvSpPr/>
          <p:nvPr/>
        </p:nvSpPr>
        <p:spPr>
          <a:xfrm>
            <a:off x="10602859" y="6177925"/>
            <a:ext cx="374058" cy="3749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nk objec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C63366E9-402C-DC42-A065-6C806070C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637" y="1929736"/>
            <a:ext cx="1096640" cy="1096640"/>
          </a:xfrm>
          <a:prstGeom prst="rect">
            <a:avLst/>
          </a:prstGeom>
        </p:spPr>
      </p:pic>
      <p:pic>
        <p:nvPicPr>
          <p:cNvPr id="11" name="Picture 10" descr="A yellow circle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C1E8F9A7-B177-6240-A9CA-511E0BBC9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554" y="1264197"/>
            <a:ext cx="1322588" cy="1322588"/>
          </a:xfrm>
          <a:prstGeom prst="rect">
            <a:avLst/>
          </a:prstGeom>
        </p:spPr>
      </p:pic>
      <p:pic>
        <p:nvPicPr>
          <p:cNvPr id="63" name="Picture 62" descr="A yellow circle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316DE685-5997-B748-AD59-1E2128D53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767" y="444903"/>
            <a:ext cx="1322588" cy="1322588"/>
          </a:xfrm>
          <a:prstGeom prst="rect">
            <a:avLst/>
          </a:prstGeom>
        </p:spPr>
      </p:pic>
      <p:pic>
        <p:nvPicPr>
          <p:cNvPr id="16" name="Picture 15" descr="A picture containing silhouette, night sky&#10;&#10;Description automatically generated">
            <a:extLst>
              <a:ext uri="{FF2B5EF4-FFF2-40B4-BE49-F238E27FC236}">
                <a16:creationId xmlns:a16="http://schemas.microsoft.com/office/drawing/2014/main" id="{1BA8D24F-FD10-604E-8F61-D47366E3F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177" y="2835193"/>
            <a:ext cx="1905000" cy="1905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E8AAFB-FBB1-A04A-ACD3-9A26A9BFC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4696" y="3574823"/>
            <a:ext cx="1502835" cy="1502835"/>
          </a:xfrm>
          <a:prstGeom prst="rect">
            <a:avLst/>
          </a:prstGeom>
        </p:spPr>
      </p:pic>
      <p:pic>
        <p:nvPicPr>
          <p:cNvPr id="64" name="Picture 63" descr="A picture containing silhouette, night sky&#10;&#10;Description automatically generated">
            <a:extLst>
              <a:ext uri="{FF2B5EF4-FFF2-40B4-BE49-F238E27FC236}">
                <a16:creationId xmlns:a16="http://schemas.microsoft.com/office/drawing/2014/main" id="{0A5C01CE-F599-D147-B5A4-F009A6471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1604" y="2086739"/>
            <a:ext cx="1645927" cy="1645927"/>
          </a:xfrm>
          <a:prstGeom prst="rect">
            <a:avLst/>
          </a:prstGeom>
        </p:spPr>
      </p:pic>
      <p:pic>
        <p:nvPicPr>
          <p:cNvPr id="45" name="Picture 44" descr="A yellow objec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6D21832C-8D3D-9E41-847E-1E267CD265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7175" y="4907219"/>
            <a:ext cx="1905000" cy="1905000"/>
          </a:xfrm>
          <a:prstGeom prst="rect">
            <a:avLst/>
          </a:prstGeom>
        </p:spPr>
      </p:pic>
      <p:pic>
        <p:nvPicPr>
          <p:cNvPr id="54" name="Picture 53" descr="A picture containing silhouette, dark, night sky&#10;&#10;Description automatically generated">
            <a:extLst>
              <a:ext uri="{FF2B5EF4-FFF2-40B4-BE49-F238E27FC236}">
                <a16:creationId xmlns:a16="http://schemas.microsoft.com/office/drawing/2014/main" id="{104E6DF1-B25B-3E4B-9A3F-645412B82A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1308" y="5625243"/>
            <a:ext cx="1480109" cy="1480109"/>
          </a:xfrm>
          <a:prstGeom prst="rect">
            <a:avLst/>
          </a:prstGeom>
        </p:spPr>
      </p:pic>
      <p:pic>
        <p:nvPicPr>
          <p:cNvPr id="67" name="Picture 66" descr="A yellow objec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7624137-FC46-734E-8702-E397B2B342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4604" y="4214128"/>
            <a:ext cx="1551589" cy="155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4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13" grpId="0"/>
      <p:bldP spid="49" grpId="0"/>
      <p:bldP spid="50" grpId="0"/>
      <p:bldP spid="51" grpId="0"/>
      <p:bldP spid="52" grpId="0"/>
      <p:bldP spid="53" grpId="0"/>
      <p:bldP spid="60" grpId="0" animBg="1"/>
      <p:bldP spid="48" grpId="0" animBg="1"/>
      <p:bldP spid="55" grpId="0" animBg="1"/>
      <p:bldP spid="56" grpId="0" animBg="1"/>
      <p:bldP spid="61" grpId="0" animBg="1"/>
      <p:bldP spid="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ED3B48-B725-FA4A-9811-8A8A6156BF05}"/>
              </a:ext>
            </a:extLst>
          </p:cNvPr>
          <p:cNvCxnSpPr>
            <a:cxnSpLocks/>
          </p:cNvCxnSpPr>
          <p:nvPr/>
        </p:nvCxnSpPr>
        <p:spPr>
          <a:xfrm flipV="1">
            <a:off x="6415596" y="1257869"/>
            <a:ext cx="1149773" cy="4222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973D0A-0BE6-174D-BF26-13B234A94825}"/>
              </a:ext>
            </a:extLst>
          </p:cNvPr>
          <p:cNvCxnSpPr>
            <a:cxnSpLocks/>
          </p:cNvCxnSpPr>
          <p:nvPr/>
        </p:nvCxnSpPr>
        <p:spPr>
          <a:xfrm>
            <a:off x="6433330" y="2052803"/>
            <a:ext cx="1152144" cy="42062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5EDE9F-F2A8-0442-A27B-6D89F3217A11}"/>
              </a:ext>
            </a:extLst>
          </p:cNvPr>
          <p:cNvCxnSpPr>
            <a:cxnSpLocks/>
          </p:cNvCxnSpPr>
          <p:nvPr/>
        </p:nvCxnSpPr>
        <p:spPr>
          <a:xfrm flipV="1">
            <a:off x="7992226" y="3099843"/>
            <a:ext cx="1149773" cy="4222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EA9DDE-CD36-DC43-93AB-41C4F2C01ADE}"/>
              </a:ext>
            </a:extLst>
          </p:cNvPr>
          <p:cNvCxnSpPr>
            <a:cxnSpLocks/>
          </p:cNvCxnSpPr>
          <p:nvPr/>
        </p:nvCxnSpPr>
        <p:spPr>
          <a:xfrm>
            <a:off x="8009960" y="3894777"/>
            <a:ext cx="1152144" cy="42062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16E98A-38F2-5844-BB08-B567B7BB3E58}"/>
              </a:ext>
            </a:extLst>
          </p:cNvPr>
          <p:cNvCxnSpPr>
            <a:cxnSpLocks/>
          </p:cNvCxnSpPr>
          <p:nvPr/>
        </p:nvCxnSpPr>
        <p:spPr>
          <a:xfrm flipV="1">
            <a:off x="9545915" y="5119089"/>
            <a:ext cx="1149773" cy="4222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6E7817-676D-C245-8BA7-F88C5AD5AF6C}"/>
              </a:ext>
            </a:extLst>
          </p:cNvPr>
          <p:cNvCxnSpPr>
            <a:cxnSpLocks/>
          </p:cNvCxnSpPr>
          <p:nvPr/>
        </p:nvCxnSpPr>
        <p:spPr>
          <a:xfrm>
            <a:off x="9563649" y="5914023"/>
            <a:ext cx="1152144" cy="42062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72152CE-5600-334B-BDAE-9446DD1941C9}"/>
              </a:ext>
            </a:extLst>
          </p:cNvPr>
          <p:cNvSpPr txBox="1"/>
          <p:nvPr/>
        </p:nvSpPr>
        <p:spPr>
          <a:xfrm>
            <a:off x="3382161" y="1183050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 trials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303090-3775-9949-A140-55B1DFE59EF0}"/>
              </a:ext>
            </a:extLst>
          </p:cNvPr>
          <p:cNvGrpSpPr/>
          <p:nvPr/>
        </p:nvGrpSpPr>
        <p:grpSpPr>
          <a:xfrm>
            <a:off x="3008103" y="1746587"/>
            <a:ext cx="1709683" cy="387327"/>
            <a:chOff x="3808224" y="1746587"/>
            <a:chExt cx="1709683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47E7E2D-C603-154A-A003-5371746B4456}"/>
                </a:ext>
              </a:extLst>
            </p:cNvPr>
            <p:cNvSpPr/>
            <p:nvPr/>
          </p:nvSpPr>
          <p:spPr>
            <a:xfrm>
              <a:off x="3808224" y="174658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37949F-C3F4-4D40-B5F5-A2B9BFEA068F}"/>
                </a:ext>
              </a:extLst>
            </p:cNvPr>
            <p:cNvSpPr/>
            <p:nvPr/>
          </p:nvSpPr>
          <p:spPr>
            <a:xfrm>
              <a:off x="4476037" y="1759010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8C1F223-9FAA-254A-8B09-47329FA0B4E0}"/>
                </a:ext>
              </a:extLst>
            </p:cNvPr>
            <p:cNvSpPr/>
            <p:nvPr/>
          </p:nvSpPr>
          <p:spPr>
            <a:xfrm>
              <a:off x="5143849" y="1752799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8600B55-C41A-554B-B73F-E5C9633F9094}"/>
              </a:ext>
            </a:extLst>
          </p:cNvPr>
          <p:cNvSpPr txBox="1"/>
          <p:nvPr/>
        </p:nvSpPr>
        <p:spPr>
          <a:xfrm>
            <a:off x="4176230" y="3058912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 trials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93BD00E-D521-5442-840E-3EADC39EAD97}"/>
              </a:ext>
            </a:extLst>
          </p:cNvPr>
          <p:cNvGrpSpPr/>
          <p:nvPr/>
        </p:nvGrpSpPr>
        <p:grpSpPr>
          <a:xfrm>
            <a:off x="3081459" y="3600241"/>
            <a:ext cx="3045308" cy="387327"/>
            <a:chOff x="3881580" y="3600241"/>
            <a:chExt cx="3045308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2BD01F8-0BB3-D541-B881-B006F535B127}"/>
                </a:ext>
              </a:extLst>
            </p:cNvPr>
            <p:cNvSpPr/>
            <p:nvPr/>
          </p:nvSpPr>
          <p:spPr>
            <a:xfrm>
              <a:off x="3881580" y="3600241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632D0C8-4C9A-3B44-98A1-AF07EB292B36}"/>
                </a:ext>
              </a:extLst>
            </p:cNvPr>
            <p:cNvSpPr/>
            <p:nvPr/>
          </p:nvSpPr>
          <p:spPr>
            <a:xfrm>
              <a:off x="4549393" y="3612664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CFF3642-B108-3648-BAFE-1447C398054C}"/>
                </a:ext>
              </a:extLst>
            </p:cNvPr>
            <p:cNvSpPr/>
            <p:nvPr/>
          </p:nvSpPr>
          <p:spPr>
            <a:xfrm>
              <a:off x="5217205" y="3606453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AA92AEF-00AD-8941-B96E-E668C770B40C}"/>
                </a:ext>
              </a:extLst>
            </p:cNvPr>
            <p:cNvSpPr/>
            <p:nvPr/>
          </p:nvSpPr>
          <p:spPr>
            <a:xfrm>
              <a:off x="5885018" y="3606452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6736760-507D-3F47-A98D-A8985D4D00B9}"/>
                </a:ext>
              </a:extLst>
            </p:cNvPr>
            <p:cNvSpPr/>
            <p:nvPr/>
          </p:nvSpPr>
          <p:spPr>
            <a:xfrm>
              <a:off x="6552830" y="3600241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9A69490-9ECE-824E-B93D-0795C535CDCC}"/>
              </a:ext>
            </a:extLst>
          </p:cNvPr>
          <p:cNvSpPr txBox="1"/>
          <p:nvPr/>
        </p:nvSpPr>
        <p:spPr>
          <a:xfrm>
            <a:off x="4933680" y="5163578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7 trials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EE25C0-B119-9A4A-9470-9145504F3456}"/>
              </a:ext>
            </a:extLst>
          </p:cNvPr>
          <p:cNvGrpSpPr/>
          <p:nvPr/>
        </p:nvGrpSpPr>
        <p:grpSpPr>
          <a:xfrm>
            <a:off x="3081459" y="5672267"/>
            <a:ext cx="4377826" cy="387327"/>
            <a:chOff x="3881580" y="5672267"/>
            <a:chExt cx="4377826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4A8F1DE-87AD-BC4B-888B-D9B83676692A}"/>
                </a:ext>
              </a:extLst>
            </p:cNvPr>
            <p:cNvSpPr/>
            <p:nvPr/>
          </p:nvSpPr>
          <p:spPr>
            <a:xfrm>
              <a:off x="3881580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F4F9AFD-3959-3D43-B639-CE3054C1FBE6}"/>
                </a:ext>
              </a:extLst>
            </p:cNvPr>
            <p:cNvSpPr/>
            <p:nvPr/>
          </p:nvSpPr>
          <p:spPr>
            <a:xfrm>
              <a:off x="4549393" y="5684690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40A5B98-C6D5-BE43-A2E3-6497A1F13F59}"/>
                </a:ext>
              </a:extLst>
            </p:cNvPr>
            <p:cNvSpPr/>
            <p:nvPr/>
          </p:nvSpPr>
          <p:spPr>
            <a:xfrm>
              <a:off x="5217205" y="5678479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11B8BB5-FC77-1C4A-8358-DD1E418F100B}"/>
                </a:ext>
              </a:extLst>
            </p:cNvPr>
            <p:cNvSpPr/>
            <p:nvPr/>
          </p:nvSpPr>
          <p:spPr>
            <a:xfrm>
              <a:off x="5885018" y="5678478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F89176F-BAB0-964D-84AF-6F7A3C9A2DE6}"/>
                </a:ext>
              </a:extLst>
            </p:cNvPr>
            <p:cNvSpPr/>
            <p:nvPr/>
          </p:nvSpPr>
          <p:spPr>
            <a:xfrm>
              <a:off x="6552830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057290F-2846-CE48-821E-17952CE8538B}"/>
                </a:ext>
              </a:extLst>
            </p:cNvPr>
            <p:cNvSpPr/>
            <p:nvPr/>
          </p:nvSpPr>
          <p:spPr>
            <a:xfrm>
              <a:off x="7216824" y="5679538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E4D141A-7746-A74D-9CBC-B45E85488FBB}"/>
                </a:ext>
              </a:extLst>
            </p:cNvPr>
            <p:cNvSpPr/>
            <p:nvPr/>
          </p:nvSpPr>
          <p:spPr>
            <a:xfrm>
              <a:off x="7885348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F6C9A2-E96F-CE4D-9D09-7D532C1F0550}"/>
              </a:ext>
            </a:extLst>
          </p:cNvPr>
          <p:cNvCxnSpPr/>
          <p:nvPr/>
        </p:nvCxnSpPr>
        <p:spPr>
          <a:xfrm>
            <a:off x="4343728" y="314549"/>
            <a:ext cx="4930968" cy="6243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D5A27-1B66-7842-A433-D58063EC55A1}"/>
              </a:ext>
            </a:extLst>
          </p:cNvPr>
          <p:cNvSpPr txBox="1"/>
          <p:nvPr/>
        </p:nvSpPr>
        <p:spPr>
          <a:xfrm>
            <a:off x="797275" y="155950"/>
            <a:ext cx="310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Familiarization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7B9325-24EB-BE45-8B08-612FE65F8FDD}"/>
              </a:ext>
            </a:extLst>
          </p:cNvPr>
          <p:cNvSpPr txBox="1"/>
          <p:nvPr/>
        </p:nvSpPr>
        <p:spPr>
          <a:xfrm>
            <a:off x="7250663" y="112716"/>
            <a:ext cx="310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BC039B-4A96-7C45-91E5-19225913035C}"/>
              </a:ext>
            </a:extLst>
          </p:cNvPr>
          <p:cNvSpPr txBox="1"/>
          <p:nvPr/>
        </p:nvSpPr>
        <p:spPr>
          <a:xfrm>
            <a:off x="6381048" y="2411432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E2E4EA-7A58-E74E-ADD5-63F25C09B87E}"/>
              </a:ext>
            </a:extLst>
          </p:cNvPr>
          <p:cNvSpPr txBox="1"/>
          <p:nvPr/>
        </p:nvSpPr>
        <p:spPr>
          <a:xfrm>
            <a:off x="5954652" y="986021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93CC23-7BF4-8545-A5E0-B3824F4060E0}"/>
              </a:ext>
            </a:extLst>
          </p:cNvPr>
          <p:cNvSpPr txBox="1"/>
          <p:nvPr/>
        </p:nvSpPr>
        <p:spPr>
          <a:xfrm>
            <a:off x="7870911" y="4219267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478043-D398-884D-9C4D-2440905FC377}"/>
              </a:ext>
            </a:extLst>
          </p:cNvPr>
          <p:cNvSpPr txBox="1"/>
          <p:nvPr/>
        </p:nvSpPr>
        <p:spPr>
          <a:xfrm>
            <a:off x="7455833" y="2888830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E5CACF-1B25-8342-A5A1-4F678E0BAB2F}"/>
              </a:ext>
            </a:extLst>
          </p:cNvPr>
          <p:cNvSpPr txBox="1"/>
          <p:nvPr/>
        </p:nvSpPr>
        <p:spPr>
          <a:xfrm>
            <a:off x="9239503" y="6179255"/>
            <a:ext cx="99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7A68E0-FF15-2248-9382-18238076CA54}"/>
              </a:ext>
            </a:extLst>
          </p:cNvPr>
          <p:cNvSpPr txBox="1"/>
          <p:nvPr/>
        </p:nvSpPr>
        <p:spPr>
          <a:xfrm>
            <a:off x="8661794" y="5000787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323B5B4-A87F-3E4F-9108-607122DBD53C}"/>
              </a:ext>
            </a:extLst>
          </p:cNvPr>
          <p:cNvSpPr/>
          <p:nvPr/>
        </p:nvSpPr>
        <p:spPr>
          <a:xfrm>
            <a:off x="7390655" y="1038978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F243A05-6337-1A4E-8814-D9C7FEF70B2D}"/>
              </a:ext>
            </a:extLst>
          </p:cNvPr>
          <p:cNvSpPr/>
          <p:nvPr/>
        </p:nvSpPr>
        <p:spPr>
          <a:xfrm>
            <a:off x="7439934" y="2296169"/>
            <a:ext cx="374058" cy="3749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00457AA-A3EE-544C-B945-65329DC04DC8}"/>
              </a:ext>
            </a:extLst>
          </p:cNvPr>
          <p:cNvSpPr/>
          <p:nvPr/>
        </p:nvSpPr>
        <p:spPr>
          <a:xfrm>
            <a:off x="9029518" y="2875258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2FE710F-3B1B-2640-AF2F-4208FDB4313E}"/>
              </a:ext>
            </a:extLst>
          </p:cNvPr>
          <p:cNvSpPr/>
          <p:nvPr/>
        </p:nvSpPr>
        <p:spPr>
          <a:xfrm>
            <a:off x="9078797" y="4132449"/>
            <a:ext cx="374058" cy="3749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F12910B-1B4D-784B-824E-4986DB9C0705}"/>
              </a:ext>
            </a:extLst>
          </p:cNvPr>
          <p:cNvSpPr/>
          <p:nvPr/>
        </p:nvSpPr>
        <p:spPr>
          <a:xfrm>
            <a:off x="10553580" y="4920734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D0A7844-D8FF-6947-97C0-6177F933DD1B}"/>
              </a:ext>
            </a:extLst>
          </p:cNvPr>
          <p:cNvSpPr/>
          <p:nvPr/>
        </p:nvSpPr>
        <p:spPr>
          <a:xfrm>
            <a:off x="10602859" y="6177925"/>
            <a:ext cx="374058" cy="3749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automaton&#10;&#10;Description automatically generated">
            <a:extLst>
              <a:ext uri="{FF2B5EF4-FFF2-40B4-BE49-F238E27FC236}">
                <a16:creationId xmlns:a16="http://schemas.microsoft.com/office/drawing/2014/main" id="{77DD0B04-7585-E349-B4CF-370C264BC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191" y="1528956"/>
            <a:ext cx="1172802" cy="822590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656A766B-9024-6546-836C-98F0E1545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246" y="1984160"/>
            <a:ext cx="1007350" cy="799164"/>
          </a:xfrm>
          <a:prstGeom prst="rect">
            <a:avLst/>
          </a:prstGeom>
        </p:spPr>
      </p:pic>
      <p:pic>
        <p:nvPicPr>
          <p:cNvPr id="22" name="Picture 21" descr="A picture containing automaton&#10;&#10;Description automatically generated">
            <a:extLst>
              <a:ext uri="{FF2B5EF4-FFF2-40B4-BE49-F238E27FC236}">
                <a16:creationId xmlns:a16="http://schemas.microsoft.com/office/drawing/2014/main" id="{03C70303-1F4A-0440-93B7-85DBAC467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120" y="837419"/>
            <a:ext cx="1281823" cy="89905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D06A9FC-7C91-704B-9455-C673AB4F7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705" y="3275464"/>
            <a:ext cx="867413" cy="9728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FF9822BC-D577-B147-A31B-FEBAF785F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5915" y="2511950"/>
            <a:ext cx="867413" cy="972800"/>
          </a:xfrm>
          <a:prstGeom prst="rect">
            <a:avLst/>
          </a:prstGeom>
        </p:spPr>
      </p:pic>
      <p:pic>
        <p:nvPicPr>
          <p:cNvPr id="40" name="Picture 39" descr="A picture containing toy&#10;&#10;Description automatically generated">
            <a:extLst>
              <a:ext uri="{FF2B5EF4-FFF2-40B4-BE49-F238E27FC236}">
                <a16:creationId xmlns:a16="http://schemas.microsoft.com/office/drawing/2014/main" id="{9A42E826-F829-1647-B65A-8DC410CA7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9721" y="3707836"/>
            <a:ext cx="1152401" cy="1172100"/>
          </a:xfrm>
          <a:prstGeom prst="rect">
            <a:avLst/>
          </a:prstGeom>
        </p:spPr>
      </p:pic>
      <p:pic>
        <p:nvPicPr>
          <p:cNvPr id="66" name="Picture 65" descr="A picture containing text, outdoor object&#10;&#10;Description automatically generated">
            <a:extLst>
              <a:ext uri="{FF2B5EF4-FFF2-40B4-BE49-F238E27FC236}">
                <a16:creationId xmlns:a16="http://schemas.microsoft.com/office/drawing/2014/main" id="{07675903-1F59-554E-B1B7-F31B088430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6666" y="5295638"/>
            <a:ext cx="1185301" cy="1103242"/>
          </a:xfrm>
          <a:prstGeom prst="rect">
            <a:avLst/>
          </a:prstGeom>
        </p:spPr>
      </p:pic>
      <p:pic>
        <p:nvPicPr>
          <p:cNvPr id="69" name="Picture 68" descr="A picture containing text, outdoor object&#10;&#10;Description automatically generated">
            <a:extLst>
              <a:ext uri="{FF2B5EF4-FFF2-40B4-BE49-F238E27FC236}">
                <a16:creationId xmlns:a16="http://schemas.microsoft.com/office/drawing/2014/main" id="{2986E9C6-B40F-B44B-8D2C-C79BA1A76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04066" y="4634105"/>
            <a:ext cx="1651000" cy="1536700"/>
          </a:xfrm>
          <a:prstGeom prst="rect">
            <a:avLst/>
          </a:prstGeom>
        </p:spPr>
      </p:pic>
      <p:pic>
        <p:nvPicPr>
          <p:cNvPr id="71" name="Picture 70" descr="A picture containing text, insect&#10;&#10;Description automatically generated">
            <a:extLst>
              <a:ext uri="{FF2B5EF4-FFF2-40B4-BE49-F238E27FC236}">
                <a16:creationId xmlns:a16="http://schemas.microsoft.com/office/drawing/2014/main" id="{B1721DA2-F8E3-D345-9AF3-BDE28CC348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04746" y="5693210"/>
            <a:ext cx="1062111" cy="1100733"/>
          </a:xfrm>
          <a:prstGeom prst="rect">
            <a:avLst/>
          </a:prstGeom>
        </p:spPr>
      </p:pic>
      <p:pic>
        <p:nvPicPr>
          <p:cNvPr id="72" name="Picture 71" descr="A picture containing text, outdoor object&#10;&#10;Description automatically generated">
            <a:extLst>
              <a:ext uri="{FF2B5EF4-FFF2-40B4-BE49-F238E27FC236}">
                <a16:creationId xmlns:a16="http://schemas.microsoft.com/office/drawing/2014/main" id="{2DA44B48-3E13-CA40-9F14-1922CD3A10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43150" y="4369113"/>
            <a:ext cx="1185301" cy="110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27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7428</TotalTime>
  <Words>28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Raz</dc:creator>
  <cp:lastModifiedBy>Gal Raz</cp:lastModifiedBy>
  <cp:revision>26</cp:revision>
  <dcterms:created xsi:type="dcterms:W3CDTF">2021-02-03T22:12:19Z</dcterms:created>
  <dcterms:modified xsi:type="dcterms:W3CDTF">2021-07-27T22:31:11Z</dcterms:modified>
</cp:coreProperties>
</file>