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292" r:id="rId3"/>
    <p:sldId id="291" r:id="rId4"/>
    <p:sldId id="287" r:id="rId5"/>
    <p:sldId id="293" r:id="rId6"/>
    <p:sldId id="298" r:id="rId7"/>
    <p:sldId id="297" r:id="rId8"/>
    <p:sldId id="294" r:id="rId9"/>
    <p:sldId id="300" r:id="rId10"/>
    <p:sldId id="301" r:id="rId11"/>
    <p:sldId id="302" r:id="rId12"/>
    <p:sldId id="290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327"/>
  </p:normalViewPr>
  <p:slideViewPr>
    <p:cSldViewPr snapToGrid="0" snapToObjects="1">
      <p:cViewPr>
        <p:scale>
          <a:sx n="108" d="100"/>
          <a:sy n="108" d="100"/>
        </p:scale>
        <p:origin x="64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3641-2AFF-6144-BF8B-04163E49A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B3691-1169-D84B-91C9-95884D93F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68D22-2FDB-8D48-A6A8-38F66D51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5724-C61C-4C4B-8DB0-80D659F3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D23A2-7979-FC4F-B5B7-D68AD8B5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5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C094-25AC-A044-9263-322C106A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E90FA-7013-6545-AC5E-2BE853D91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43F89-AE8E-D74E-9362-4D2C3A6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7828-BC33-0E47-ABE2-A24AD278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69120-F181-5D4C-A21F-8F2F4F6E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2DD9B-ECDB-C145-818C-E95BEFE9A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3FBCB-CBF6-BB41-8BCD-3D0C6F209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60B7F-B80F-4D47-B152-0CB2F558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0B9E1-9A3A-B94B-8D72-5D7E6FCD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635AC-8859-4F4E-89FE-1E95A9C6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669B-66BB-6A44-9BBC-FF8C39CA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A144-E2B6-2F4B-9106-6E4A04C9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4D75-940D-374C-B9BE-F5D6EBFA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87877-DBCF-2C49-BA83-3CDA8A4E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2C30C-3D6B-EF45-BE4A-1E64EE3E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3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838A-735C-2246-98BA-E6AAA1EF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76EB0-6C45-1C4A-B6BB-E192F82B2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5ABD1-4BDA-4E45-90C6-3E5EC681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D95D0-DE91-0346-AB09-949345F8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C2C8-1D35-3B44-9940-355FB14A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5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82F5-3B41-024D-A1CA-F6B6C087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0DEA6-2777-A544-829F-2556E370F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A37AE-FC27-5143-8C91-CBE2594CB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C4EFC-DA12-9145-BC17-0D9C9344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3546A-82BE-EF46-8A15-4E3D016D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9B804-AEAB-3341-A0D6-CA5568B1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8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C5FC-771A-0B4D-8377-76F3790F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6D43-1807-5943-A3B1-F9CB53695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4A81D-BC3B-2F44-9EDA-489B5A8CE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5887B-3420-4245-9851-C69D06EFD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F9EBD-B407-3448-86BD-515C60DB3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8F2E6-5541-6242-A9EF-AB8AC145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4CB6B-1BC6-C34C-9784-0C83F988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B04E0-1354-3C4B-8660-8ABBC7A4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6559-041D-3A4E-A8D9-FA0E34FF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D7D0E-3D7E-FC48-97C6-919BBE2F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19379-4275-F34A-937B-293718C1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4EA1A-D5E9-C94D-874C-AF85D7BD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3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48F41-F35D-8A4B-8209-A2CE5C19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04010-9E77-364F-A969-27F33C70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59C9A-8D6B-D84B-BB1F-1B813727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2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CC92-4794-2B46-B68A-6FC94B1E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5E9A-22BB-854D-AFDE-6D27D51A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98FCC-D61C-224B-9626-0014C06D7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E95D3-5F46-CD46-A564-E833648C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BFE33-3E5B-7247-9884-AA504DFC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13EC-4F28-6449-A32B-5DF30290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6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A9B1-3DB3-DB40-A951-4454F431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F437D-2ABA-1841-9473-092A6A3A9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42BE9-9502-8347-B058-E2F1E7DE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18377-79A1-EB40-9191-C0858926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18897-1B09-F248-A7CE-A5D0A4E3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348DC-5117-7D43-AA6B-67714EBE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7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44601-1953-3C4C-8985-F30EE97A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82D35-316F-1145-B5D6-97F9C8BA6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289FF-B085-EE4D-AB22-859CD1E27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8EB17-2345-364F-A89F-72CDC5411C2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F3E39-79B0-804C-8B29-EEE283767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F481B-B607-1447-BAE3-AB2E252CC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4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9D20799-4205-4840-BC39-94E5E885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20" y="1446692"/>
            <a:ext cx="999540" cy="999540"/>
          </a:xfrm>
          <a:prstGeom prst="rect">
            <a:avLst/>
          </a:prstGeom>
        </p:spPr>
      </p:pic>
      <p:pic>
        <p:nvPicPr>
          <p:cNvPr id="76" name="Picture 75" descr="A picture containing dark&#10;&#10;Description automatically generated">
            <a:extLst>
              <a:ext uri="{FF2B5EF4-FFF2-40B4-BE49-F238E27FC236}">
                <a16:creationId xmlns:a16="http://schemas.microsoft.com/office/drawing/2014/main" id="{5B67F1CF-32A4-A446-B745-8E0487FDC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20" y="3211722"/>
            <a:ext cx="1064821" cy="1064821"/>
          </a:xfrm>
          <a:prstGeom prst="rect">
            <a:avLst/>
          </a:prstGeom>
        </p:spPr>
      </p:pic>
      <p:pic>
        <p:nvPicPr>
          <p:cNvPr id="86" name="Picture 85" descr="A picture containing gear&#10;&#10;Description automatically generated">
            <a:extLst>
              <a:ext uri="{FF2B5EF4-FFF2-40B4-BE49-F238E27FC236}">
                <a16:creationId xmlns:a16="http://schemas.microsoft.com/office/drawing/2014/main" id="{3D731E15-59C1-2D46-BD68-CB02E29B4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400" y="5330195"/>
            <a:ext cx="999541" cy="99954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ED3B48-B725-FA4A-9811-8A8A6156BF05}"/>
              </a:ext>
            </a:extLst>
          </p:cNvPr>
          <p:cNvCxnSpPr>
            <a:cxnSpLocks/>
          </p:cNvCxnSpPr>
          <p:nvPr/>
        </p:nvCxnSpPr>
        <p:spPr>
          <a:xfrm flipV="1">
            <a:off x="6415596" y="125786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973D0A-0BE6-174D-BF26-13B234A94825}"/>
              </a:ext>
            </a:extLst>
          </p:cNvPr>
          <p:cNvCxnSpPr>
            <a:cxnSpLocks/>
          </p:cNvCxnSpPr>
          <p:nvPr/>
        </p:nvCxnSpPr>
        <p:spPr>
          <a:xfrm>
            <a:off x="6433330" y="205280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CFE9FDD-4E91-9A4E-A422-527662E13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985" y="747048"/>
            <a:ext cx="999540" cy="99954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5EDE9F-F2A8-0442-A27B-6D89F3217A11}"/>
              </a:ext>
            </a:extLst>
          </p:cNvPr>
          <p:cNvCxnSpPr>
            <a:cxnSpLocks/>
          </p:cNvCxnSpPr>
          <p:nvPr/>
        </p:nvCxnSpPr>
        <p:spPr>
          <a:xfrm flipV="1">
            <a:off x="7992226" y="3099843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EA9DDE-CD36-DC43-93AB-41C4F2C01ADE}"/>
              </a:ext>
            </a:extLst>
          </p:cNvPr>
          <p:cNvCxnSpPr>
            <a:cxnSpLocks/>
          </p:cNvCxnSpPr>
          <p:nvPr/>
        </p:nvCxnSpPr>
        <p:spPr>
          <a:xfrm>
            <a:off x="8009960" y="3894777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16E98A-38F2-5844-BB08-B567B7BB3E58}"/>
              </a:ext>
            </a:extLst>
          </p:cNvPr>
          <p:cNvCxnSpPr>
            <a:cxnSpLocks/>
          </p:cNvCxnSpPr>
          <p:nvPr/>
        </p:nvCxnSpPr>
        <p:spPr>
          <a:xfrm flipV="1">
            <a:off x="9545915" y="511908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7817-676D-C245-8BA7-F88C5AD5AF6C}"/>
              </a:ext>
            </a:extLst>
          </p:cNvPr>
          <p:cNvCxnSpPr>
            <a:cxnSpLocks/>
          </p:cNvCxnSpPr>
          <p:nvPr/>
        </p:nvCxnSpPr>
        <p:spPr>
          <a:xfrm>
            <a:off x="9563649" y="591402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8" name="Picture 37" descr="A picture containing dark&#10;&#10;Description automatically generated">
            <a:extLst>
              <a:ext uri="{FF2B5EF4-FFF2-40B4-BE49-F238E27FC236}">
                <a16:creationId xmlns:a16="http://schemas.microsoft.com/office/drawing/2014/main" id="{499FBFAE-DD2A-A140-AE75-1D4D0B4C4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190" y="2473427"/>
            <a:ext cx="1064821" cy="10648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47C8B5-887A-8C4B-A346-7BC66416D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901" y="3757324"/>
            <a:ext cx="1064821" cy="1064821"/>
          </a:xfrm>
          <a:prstGeom prst="rect">
            <a:avLst/>
          </a:prstGeom>
        </p:spPr>
      </p:pic>
      <p:pic>
        <p:nvPicPr>
          <p:cNvPr id="40" name="Picture 39" descr="A picture containing gear&#10;&#10;Description automatically generated">
            <a:extLst>
              <a:ext uri="{FF2B5EF4-FFF2-40B4-BE49-F238E27FC236}">
                <a16:creationId xmlns:a16="http://schemas.microsoft.com/office/drawing/2014/main" id="{89BC4817-77BD-C24F-B00D-F09A6DE7C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719" y="4526995"/>
            <a:ext cx="999541" cy="999541"/>
          </a:xfrm>
          <a:prstGeom prst="rect">
            <a:avLst/>
          </a:prstGeom>
        </p:spPr>
      </p:pic>
      <p:pic>
        <p:nvPicPr>
          <p:cNvPr id="14" name="Picture 13" descr="A picture containing mask&#10;&#10;Description automatically generated">
            <a:extLst>
              <a:ext uri="{FF2B5EF4-FFF2-40B4-BE49-F238E27FC236}">
                <a16:creationId xmlns:a16="http://schemas.microsoft.com/office/drawing/2014/main" id="{6C27320E-B22A-DB41-9056-A6B4E71BC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5764" y="5947102"/>
            <a:ext cx="952500" cy="952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F62F66-114B-9E4A-B746-8DA5082DA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505" y="2053337"/>
            <a:ext cx="952500" cy="9525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72152CE-5600-334B-BDAE-9446DD1941C9}"/>
              </a:ext>
            </a:extLst>
          </p:cNvPr>
          <p:cNvSpPr txBox="1"/>
          <p:nvPr/>
        </p:nvSpPr>
        <p:spPr>
          <a:xfrm>
            <a:off x="3382161" y="1183050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 trials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303090-3775-9949-A140-55B1DFE59EF0}"/>
              </a:ext>
            </a:extLst>
          </p:cNvPr>
          <p:cNvGrpSpPr/>
          <p:nvPr/>
        </p:nvGrpSpPr>
        <p:grpSpPr>
          <a:xfrm>
            <a:off x="3008103" y="1746587"/>
            <a:ext cx="1709683" cy="387327"/>
            <a:chOff x="3808224" y="1746587"/>
            <a:chExt cx="1709683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47E7E2D-C603-154A-A003-5371746B4456}"/>
                </a:ext>
              </a:extLst>
            </p:cNvPr>
            <p:cNvSpPr/>
            <p:nvPr/>
          </p:nvSpPr>
          <p:spPr>
            <a:xfrm>
              <a:off x="3808224" y="174658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37949F-C3F4-4D40-B5F5-A2B9BFEA068F}"/>
                </a:ext>
              </a:extLst>
            </p:cNvPr>
            <p:cNvSpPr/>
            <p:nvPr/>
          </p:nvSpPr>
          <p:spPr>
            <a:xfrm>
              <a:off x="4476037" y="175901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C1F223-9FAA-254A-8B09-47329FA0B4E0}"/>
                </a:ext>
              </a:extLst>
            </p:cNvPr>
            <p:cNvSpPr/>
            <p:nvPr/>
          </p:nvSpPr>
          <p:spPr>
            <a:xfrm>
              <a:off x="5143849" y="175279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8600B55-C41A-554B-B73F-E5C9633F9094}"/>
              </a:ext>
            </a:extLst>
          </p:cNvPr>
          <p:cNvSpPr txBox="1"/>
          <p:nvPr/>
        </p:nvSpPr>
        <p:spPr>
          <a:xfrm>
            <a:off x="4176230" y="3058912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 trials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3BD00E-D521-5442-840E-3EADC39EAD97}"/>
              </a:ext>
            </a:extLst>
          </p:cNvPr>
          <p:cNvGrpSpPr/>
          <p:nvPr/>
        </p:nvGrpSpPr>
        <p:grpSpPr>
          <a:xfrm>
            <a:off x="3081459" y="3600241"/>
            <a:ext cx="3045308" cy="387327"/>
            <a:chOff x="3881580" y="3600241"/>
            <a:chExt cx="3045308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BD01F8-0BB3-D541-B881-B006F535B127}"/>
                </a:ext>
              </a:extLst>
            </p:cNvPr>
            <p:cNvSpPr/>
            <p:nvPr/>
          </p:nvSpPr>
          <p:spPr>
            <a:xfrm>
              <a:off x="388158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32D0C8-4C9A-3B44-98A1-AF07EB292B36}"/>
                </a:ext>
              </a:extLst>
            </p:cNvPr>
            <p:cNvSpPr/>
            <p:nvPr/>
          </p:nvSpPr>
          <p:spPr>
            <a:xfrm>
              <a:off x="4549393" y="3612664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CFF3642-B108-3648-BAFE-1447C398054C}"/>
                </a:ext>
              </a:extLst>
            </p:cNvPr>
            <p:cNvSpPr/>
            <p:nvPr/>
          </p:nvSpPr>
          <p:spPr>
            <a:xfrm>
              <a:off x="5217205" y="3606453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A92AEF-00AD-8941-B96E-E668C770B40C}"/>
                </a:ext>
              </a:extLst>
            </p:cNvPr>
            <p:cNvSpPr/>
            <p:nvPr/>
          </p:nvSpPr>
          <p:spPr>
            <a:xfrm>
              <a:off x="5885018" y="3606452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6736760-507D-3F47-A98D-A8985D4D00B9}"/>
                </a:ext>
              </a:extLst>
            </p:cNvPr>
            <p:cNvSpPr/>
            <p:nvPr/>
          </p:nvSpPr>
          <p:spPr>
            <a:xfrm>
              <a:off x="655283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9A69490-9ECE-824E-B93D-0795C535CDCC}"/>
              </a:ext>
            </a:extLst>
          </p:cNvPr>
          <p:cNvSpPr txBox="1"/>
          <p:nvPr/>
        </p:nvSpPr>
        <p:spPr>
          <a:xfrm>
            <a:off x="4933680" y="5163578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 trials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25C0-B119-9A4A-9470-9145504F3456}"/>
              </a:ext>
            </a:extLst>
          </p:cNvPr>
          <p:cNvGrpSpPr/>
          <p:nvPr/>
        </p:nvGrpSpPr>
        <p:grpSpPr>
          <a:xfrm>
            <a:off x="3081459" y="5672267"/>
            <a:ext cx="4377826" cy="387327"/>
            <a:chOff x="3881580" y="5672267"/>
            <a:chExt cx="4377826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4A8F1DE-87AD-BC4B-888B-D9B83676692A}"/>
                </a:ext>
              </a:extLst>
            </p:cNvPr>
            <p:cNvSpPr/>
            <p:nvPr/>
          </p:nvSpPr>
          <p:spPr>
            <a:xfrm>
              <a:off x="388158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4F9AFD-3959-3D43-B639-CE3054C1FBE6}"/>
                </a:ext>
              </a:extLst>
            </p:cNvPr>
            <p:cNvSpPr/>
            <p:nvPr/>
          </p:nvSpPr>
          <p:spPr>
            <a:xfrm>
              <a:off x="4549393" y="568469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40A5B98-C6D5-BE43-A2E3-6497A1F13F59}"/>
                </a:ext>
              </a:extLst>
            </p:cNvPr>
            <p:cNvSpPr/>
            <p:nvPr/>
          </p:nvSpPr>
          <p:spPr>
            <a:xfrm>
              <a:off x="5217205" y="567847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1B8BB5-FC77-1C4A-8358-DD1E418F100B}"/>
                </a:ext>
              </a:extLst>
            </p:cNvPr>
            <p:cNvSpPr/>
            <p:nvPr/>
          </p:nvSpPr>
          <p:spPr>
            <a:xfrm>
              <a:off x="5885018" y="567847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F89176F-BAB0-964D-84AF-6F7A3C9A2DE6}"/>
                </a:ext>
              </a:extLst>
            </p:cNvPr>
            <p:cNvSpPr/>
            <p:nvPr/>
          </p:nvSpPr>
          <p:spPr>
            <a:xfrm>
              <a:off x="655283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057290F-2846-CE48-821E-17952CE8538B}"/>
                </a:ext>
              </a:extLst>
            </p:cNvPr>
            <p:cNvSpPr/>
            <p:nvPr/>
          </p:nvSpPr>
          <p:spPr>
            <a:xfrm>
              <a:off x="7216824" y="567953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E4D141A-7746-A74D-9CBC-B45E85488FBB}"/>
                </a:ext>
              </a:extLst>
            </p:cNvPr>
            <p:cNvSpPr/>
            <p:nvPr/>
          </p:nvSpPr>
          <p:spPr>
            <a:xfrm>
              <a:off x="7885348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F6C9A2-E96F-CE4D-9D09-7D532C1F0550}"/>
              </a:ext>
            </a:extLst>
          </p:cNvPr>
          <p:cNvCxnSpPr/>
          <p:nvPr/>
        </p:nvCxnSpPr>
        <p:spPr>
          <a:xfrm>
            <a:off x="4343728" y="314549"/>
            <a:ext cx="4930968" cy="624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D5A27-1B66-7842-A433-D58063EC55A1}"/>
              </a:ext>
            </a:extLst>
          </p:cNvPr>
          <p:cNvSpPr txBox="1"/>
          <p:nvPr/>
        </p:nvSpPr>
        <p:spPr>
          <a:xfrm>
            <a:off x="797275" y="155950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Familiarization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7B9325-24EB-BE45-8B08-612FE65F8FDD}"/>
              </a:ext>
            </a:extLst>
          </p:cNvPr>
          <p:cNvSpPr txBox="1"/>
          <p:nvPr/>
        </p:nvSpPr>
        <p:spPr>
          <a:xfrm>
            <a:off x="7250663" y="112716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C039B-4A96-7C45-91E5-19225913035C}"/>
              </a:ext>
            </a:extLst>
          </p:cNvPr>
          <p:cNvSpPr txBox="1"/>
          <p:nvPr/>
        </p:nvSpPr>
        <p:spPr>
          <a:xfrm>
            <a:off x="6381048" y="2411432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E2E4EA-7A58-E74E-ADD5-63F25C09B87E}"/>
              </a:ext>
            </a:extLst>
          </p:cNvPr>
          <p:cNvSpPr txBox="1"/>
          <p:nvPr/>
        </p:nvSpPr>
        <p:spPr>
          <a:xfrm>
            <a:off x="6206509" y="997955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93CC23-7BF4-8545-A5E0-B3824F4060E0}"/>
              </a:ext>
            </a:extLst>
          </p:cNvPr>
          <p:cNvSpPr txBox="1"/>
          <p:nvPr/>
        </p:nvSpPr>
        <p:spPr>
          <a:xfrm>
            <a:off x="7870911" y="4219267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478043-D398-884D-9C4D-2440905FC377}"/>
              </a:ext>
            </a:extLst>
          </p:cNvPr>
          <p:cNvSpPr txBox="1"/>
          <p:nvPr/>
        </p:nvSpPr>
        <p:spPr>
          <a:xfrm>
            <a:off x="7682478" y="2901924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E5CACF-1B25-8342-A5A1-4F678E0BAB2F}"/>
              </a:ext>
            </a:extLst>
          </p:cNvPr>
          <p:cNvSpPr txBox="1"/>
          <p:nvPr/>
        </p:nvSpPr>
        <p:spPr>
          <a:xfrm>
            <a:off x="9239503" y="6179255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7A68E0-FF15-2248-9382-18238076CA54}"/>
              </a:ext>
            </a:extLst>
          </p:cNvPr>
          <p:cNvSpPr txBox="1"/>
          <p:nvPr/>
        </p:nvSpPr>
        <p:spPr>
          <a:xfrm>
            <a:off x="9050353" y="5013088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323B5B4-A87F-3E4F-9108-607122DBD53C}"/>
              </a:ext>
            </a:extLst>
          </p:cNvPr>
          <p:cNvSpPr/>
          <p:nvPr/>
        </p:nvSpPr>
        <p:spPr>
          <a:xfrm>
            <a:off x="7390655" y="103897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F243A05-6337-1A4E-8814-D9C7FEF70B2D}"/>
              </a:ext>
            </a:extLst>
          </p:cNvPr>
          <p:cNvSpPr/>
          <p:nvPr/>
        </p:nvSpPr>
        <p:spPr>
          <a:xfrm>
            <a:off x="7439934" y="2296169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0457AA-A3EE-544C-B945-65329DC04DC8}"/>
              </a:ext>
            </a:extLst>
          </p:cNvPr>
          <p:cNvSpPr/>
          <p:nvPr/>
        </p:nvSpPr>
        <p:spPr>
          <a:xfrm>
            <a:off x="9029518" y="287525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FE710F-3B1B-2640-AF2F-4208FDB4313E}"/>
              </a:ext>
            </a:extLst>
          </p:cNvPr>
          <p:cNvSpPr/>
          <p:nvPr/>
        </p:nvSpPr>
        <p:spPr>
          <a:xfrm>
            <a:off x="9078797" y="4132449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F12910B-1B4D-784B-824E-4986DB9C0705}"/>
              </a:ext>
            </a:extLst>
          </p:cNvPr>
          <p:cNvSpPr/>
          <p:nvPr/>
        </p:nvSpPr>
        <p:spPr>
          <a:xfrm>
            <a:off x="10553580" y="4920734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D0A7844-D8FF-6947-97C0-6177F933DD1B}"/>
              </a:ext>
            </a:extLst>
          </p:cNvPr>
          <p:cNvSpPr/>
          <p:nvPr/>
        </p:nvSpPr>
        <p:spPr>
          <a:xfrm>
            <a:off x="10602859" y="6177925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0.03148 L 0.00365 0.03171 C 0.0043 0.03889 0.00521 0.04629 0.0056 0.05393 C 0.0086 0.10347 0.00573 0.2206 0.0056 0.23055 C 0.00547 0.24189 0.0043 0.24421 0.00365 0.25486 C 0.00352 0.25717 0.00365 0.25949 0.00365 0.2618 " pathEditMode="relative" rAng="0" ptsTypes="AAAAAA">
                                      <p:cBhvr>
                                        <p:cTn id="7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150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02709 L 0.00312 0.02732 C 0.00273 0.03218 0.00234 0.03727 0.00208 0.0426 C 0.00078 0.06528 0.00208 0.05486 0.00013 0.06852 C -0.00013 0.07894 -0.00039 0.08936 -0.00079 0.09977 C -0.00105 0.10371 -0.0017 0.10764 -0.00183 0.11181 C -0.00235 0.12269 -0.00248 0.1338 -0.00287 0.14468 C -0.00482 0.20394 -0.00287 0.13125 -0.00469 0.21042 C -0.003 0.29746 -0.00495 0.23125 -0.00287 0.27639 C -0.00248 0.28449 -0.00183 0.3007 -0.00183 0.30093 " pathEditMode="relative" rAng="0" ptsTypes="AAAAAAAAAA">
                                      <p:cBhvr>
                                        <p:cTn id="7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1368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64 -0.01991 L -0.03164 -0.01968 C -0.04531 -0.04769 -0.03698 -0.03148 -0.05742 -0.06806 C -0.05977 -0.07222 -0.0625 -0.07569 -0.06445 -0.08056 C -0.06836 -0.08935 -0.07266 -0.09815 -0.07617 -0.10741 L -0.08086 -0.11991 C -0.08372 -0.14005 -0.08008 -0.11528 -0.0845 -0.13889 C -0.0849 -0.14144 -0.08516 -0.14444 -0.08555 -0.14722 C -0.08633 -0.15069 -0.08737 -0.15394 -0.08789 -0.15741 C -0.08893 -0.16435 -0.08932 -0.17153 -0.09023 -0.17824 C -0.09115 -0.18449 -0.09219 -0.19097 -0.09258 -0.19722 C -0.0931 -0.20324 -0.09336 -0.20972 -0.09375 -0.21574 C -0.09336 -0.23935 -0.09375 -0.26319 -0.09258 -0.28657 C -0.09219 -0.29653 -0.09023 -0.30602 -0.08919 -0.31574 C -0.08503 -0.35231 -0.09323 -0.29144 -0.0832 -0.35556 C -0.08268 -0.3588 -0.08268 -0.3625 -0.08216 -0.36574 C -0.08112 -0.37153 -0.07969 -0.37685 -0.07852 -0.38241 C -0.06992 -0.42593 -0.0806 -0.37639 -0.07044 -0.41991 C -0.06745 -0.43241 -0.07122 -0.41944 -0.0681 -0.43657 C -0.06549 -0.45 -0.0625 -0.45718 -0.05872 -0.46991 C -0.05664 -0.47685 -0.05508 -0.48426 -0.05273 -0.49074 C -0.05169 -0.49444 -0.05052 -0.49792 -0.04935 -0.50139 C -0.0487 -0.50347 -0.04766 -0.50532 -0.04713 -0.50741 C -0.04635 -0.50949 -0.04661 -0.51204 -0.0457 -0.51389 C -0.04479 -0.5162 -0.04349 -0.51782 -0.04245 -0.51991 C -0.04102 -0.52269 -0.0401 -0.52569 -0.0388 -0.52824 C -0.03646 -0.53264 -0.03411 -0.53657 -0.03164 -0.54074 C -0.0306 -0.54306 -0.02917 -0.54468 -0.02825 -0.54722 L -0.0237 -0.55972 C -0.02279 -0.56157 -0.02227 -0.56435 -0.02122 -0.56574 L -0.01758 -0.56991 C -0.01146 -0.58657 -0.01953 -0.56667 -0.01185 -0.58056 C -0.01081 -0.58218 -0.01029 -0.58472 -0.00963 -0.58657 C -0.00911 -0.5875 -0.00872 -0.58796 -0.0082 -0.58866 " pathEditMode="relative" rAng="0" ptsTypes="AAAAAAAAAAAAAAAAAAAAAAAAAAAAAAAAAA">
                                      <p:cBhvr>
                                        <p:cTn id="7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-2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-0.01528 L 0.0125 -0.01505 C 0.01601 -0.02454 0.0194 -0.0338 0.02304 -0.04259 C 0.02421 -0.04537 0.02565 -0.04792 0.02656 -0.05093 C 0.02838 -0.05625 0.03046 -0.06134 0.03125 -0.06759 L 0.03242 -0.07593 C 0.03411 -0.09838 0.03398 -0.08819 0.03242 -0.11343 C 0.03216 -0.11875 0.03125 -0.1338 0.03007 -0.14028 C 0.02955 -0.14398 0.02851 -0.14722 0.02773 -0.15093 C 0.02734 -0.15278 0.02708 -0.15509 0.02656 -0.15694 C 0.02591 -0.15995 0.025 -0.1625 0.02421 -0.16528 C 0.02343 -0.16875 0.02265 -0.17222 0.02187 -0.17593 C 0.02148 -0.17778 0.02122 -0.18009 0.0207 -0.18194 C 0.01966 -0.18634 0.01849 -0.19051 0.01718 -0.19444 C 0.01653 -0.19676 0.01562 -0.19861 0.01484 -0.20093 C 0.00963 -0.2162 0.00989 -0.21829 0.00312 -0.23426 C 0.00195 -0.23704 0.00078 -0.23958 -0.00039 -0.24259 C -0.00157 -0.24606 -0.00248 -0.24954 -0.00391 -0.25278 C -0.00678 -0.25995 -0.01042 -0.26643 -0.01329 -0.27361 C -0.01654 -0.28241 -0.01823 -0.28727 -0.02266 -0.29676 C -0.02396 -0.29977 -0.02579 -0.30347 -0.02735 -0.30509 C -0.03099 -0.3125 -0.03386 -0.32083 -0.03789 -0.32778 L -0.06016 -0.36759 C -0.06211 -0.37083 -0.06446 -0.37384 -0.06602 -0.37778 C -0.0668 -0.38009 -0.06745 -0.38218 -0.06836 -0.38426 C -0.07787 -0.40463 -0.06615 -0.37824 -0.07539 -0.39444 C -0.0767 -0.39699 -0.07761 -0.40023 -0.07891 -0.40278 C -0.08112 -0.40718 -0.08373 -0.41088 -0.08594 -0.41528 C -0.08829 -0.42037 -0.09063 -0.425 -0.09297 -0.43009 C -0.09414 -0.43264 -0.09519 -0.43565 -0.09649 -0.43843 C -0.0987 -0.44259 -0.10131 -0.4463 -0.10352 -0.45093 C -0.10638 -0.45671 -0.10821 -0.46458 -0.11172 -0.46944 C -0.11368 -0.47222 -0.11576 -0.47477 -0.11758 -0.47778 C -0.12982 -0.49977 -0.11394 -0.47662 -0.12813 -0.49861 C -0.12917 -0.50046 -0.13047 -0.50139 -0.13164 -0.50278 C -0.13868 -0.51319 -0.14623 -0.52268 -0.15274 -0.53426 C -0.15743 -0.54259 -0.16641 -0.55903 -0.17032 -0.56111 L -0.17383 -0.56343 C -0.17787 -0.5706 -0.18073 -0.57639 -0.18555 -0.58194 C -0.18698 -0.5838 -0.18881 -0.58449 -0.19024 -0.58611 C -0.19154 -0.58796 -0.19232 -0.59074 -0.19375 -0.59259 C -0.19506 -0.59421 -0.19675 -0.5956 -0.19844 -0.59676 C -0.20066 -0.59838 -0.20547 -0.60069 -0.20547 -0.60046 C -0.20938 -0.6 -0.21329 -0.6 -0.21719 -0.59861 C -0.21954 -0.59792 -0.22188 -0.59583 -0.22422 -0.59444 L -0.22774 -0.59259 C -0.22891 -0.5912 -0.22995 -0.58935 -0.23125 -0.58843 C -0.2323 -0.58727 -0.23373 -0.5875 -0.23477 -0.58611 C -0.23581 -0.58472 -0.2362 -0.58194 -0.23711 -0.58009 C -0.23776 -0.57847 -0.23868 -0.57731 -0.23933 -0.57593 " pathEditMode="relative" rAng="0" ptsTypes="AAAAAAAAAAAAAAAAAAAAAAAAAAAAAAAAAAAAAAAAAAAAAAAAAA">
                                      <p:cBhvr>
                                        <p:cTn id="8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36" y="-2925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7 -0.0162 L 0.00937 -0.01597 C 0.01393 -0.01412 0.01862 -0.0118 0.0233 -0.00995 C 0.02604 -0.00902 0.0289 -0.00879 0.03151 -0.0081 C 0.05091 -0.00185 0.03697 -0.00602 0.04791 -0.00162 C 0.04987 -0.00092 0.05182 -0.00046 0.05377 0.00023 C 0.08294 0.01135 0.05013 -0.00046 0.07135 0.00672 C 0.07526 0.00787 0.08307 0.01088 0.08307 0.01111 C 0.08463 0.01227 0.08619 0.01389 0.08776 0.01505 C 0.09244 0.01806 0.09427 0.01644 0.09947 0.01922 C 0.10429 0.02153 0.10872 0.02523 0.11354 0.02755 C 0.1151 0.02801 0.12005 0.0301 0.12174 0.03172 C 0.12304 0.03264 0.12408 0.03449 0.12526 0.03588 C 0.12604 0.03773 0.12669 0.04028 0.1276 0.0419 C 0.12864 0.04375 0.1302 0.04422 0.13112 0.04607 C 0.1319 0.04792 0.13177 0.05047 0.13229 0.05255 C 0.13294 0.05463 0.13385 0.05672 0.13463 0.05857 C 0.13502 0.06273 0.1358 0.0669 0.1358 0.07107 C 0.1358 0.13102 0.13645 0.10718 0.13346 0.13588 C 0.13085 0.16158 0.13372 0.13843 0.13112 0.1544 C 0.13072 0.15718 0.13059 0.16019 0.12994 0.16273 C 0.12942 0.16505 0.12838 0.1669 0.1276 0.16922 C 0.12473 0.18473 0.12864 0.16551 0.12408 0.18172 C 0.11927 0.19885 0.12734 0.17616 0.12057 0.19422 L 0.11588 0.21922 C 0.11549 0.22107 0.11536 0.22361 0.11471 0.22523 L 0.11237 0.23148 " pathEditMode="relative" rAng="0" ptsTypes="AAAAAAAAAAAAAAAAAAAAAAAAAAA">
                                      <p:cBhvr>
                                        <p:cTn id="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1238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5 -0.0081 L 0.01185 -0.00787 C 0.01484 -0.00532 0.0181 -0.00277 0.02109 0.00024 C 0.02239 0.00139 0.02344 0.00301 0.02461 0.0044 C 0.02617 0.00579 0.02786 0.00695 0.0293 0.00857 C 0.03333 0.0125 0.03711 0.0169 0.04101 0.02107 C 0.04193 0.02176 0.04896 0.02917 0.05039 0.03125 C 0.05312 0.03542 0.0556 0.04075 0.05742 0.04607 C 0.05872 0.04931 0.05976 0.05301 0.06094 0.05625 C 0.06133 0.05903 0.06146 0.06204 0.06211 0.06459 C 0.06341 0.06922 0.06601 0.07246 0.0668 0.07709 C 0.06823 0.08426 0.0681 0.0845 0.07031 0.0919 C 0.07109 0.09399 0.072 0.09584 0.07266 0.09792 C 0.07357 0.1007 0.07409 0.10394 0.075 0.10625 C 0.07604 0.1088 0.07747 0.11042 0.07851 0.11274 C 0.08411 0.12454 0.07825 0.1132 0.08203 0.12524 C 0.08307 0.12825 0.08437 0.13079 0.08555 0.13357 C 0.08633 0.13774 0.08659 0.14213 0.08789 0.14607 L 0.09375 0.16274 C 0.09674 0.17825 0.09284 0.15903 0.09726 0.17524 C 0.09792 0.17709 0.09792 0.1794 0.09844 0.18125 C 0.10156 0.19098 0.10338 0.19375 0.10664 0.20209 C 0.10833 0.20625 0.11055 0.20996 0.11133 0.21459 C 0.11302 0.22338 0.11185 0.21922 0.11484 0.22709 L 0.11836 0.24607 C 0.11875 0.24792 0.11927 0.25 0.11953 0.25209 L 0.12187 0.26875 C 0.12331 0.27848 0.12305 0.27431 0.12305 0.28149 " pathEditMode="relative" rAng="0" ptsTypes="AAAAAAAAAAAAAAAAAAAAAAAAAAAA">
                                      <p:cBhvr>
                                        <p:cTn id="8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6 -0.02639 L -0.00546 -0.02615 C -0.0069 -0.03565 -0.00976 -0.05648 -0.01249 -0.0662 C -0.03425 -0.13865 -0.0211 -0.09444 -0.03723 -0.13495 C -0.04127 -0.14514 -0.04466 -0.15602 -0.04895 -0.1662 C -0.04999 -0.16898 -0.05117 -0.17176 -0.05234 -0.17453 C -0.05468 -0.1794 -0.05729 -0.18402 -0.05937 -0.18912 C -0.06119 -0.19305 -0.06263 -0.19722 -0.06406 -0.20162 C -0.06497 -0.20416 -0.06536 -0.2074 -0.0664 -0.20995 C -0.06783 -0.21296 -0.06966 -0.21527 -0.07109 -0.21828 C -0.07408 -0.22384 -0.07708 -0.23171 -0.08046 -0.23703 C -0.08164 -0.23865 -0.08294 -0.23958 -0.08411 -0.2412 C -0.08763 -0.24629 -0.08958 -0.25347 -0.09453 -0.25578 C -0.09934 -0.25787 -0.10209 -0.25926 -0.10756 -0.25995 C -0.11172 -0.26041 -0.11615 -0.25995 -0.12032 -0.25995 " pathEditMode="relative" rAng="0" ptsTypes="AAAAAAAAAAAAAAA">
                                      <p:cBhvr>
                                        <p:cTn id="9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2" y="-1169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949 L 0.00117 -0.00926 C 0.0026 -0.00208 0.00377 0.00602 0.00572 0.01319 C 0.0069 0.01736 0.00911 0.01991 0.01041 0.02384 C 0.01119 0.02569 0.01106 0.02801 0.01171 0.02986 C 0.0138 0.03657 0.01575 0.03819 0.01744 0.04468 C 0.0207 0.05579 0.0194 0.0537 0.02109 0.06551 C 0.02135 0.06759 0.02187 0.06944 0.02213 0.07153 L 0.02447 0.08819 C 0.025 0.09375 0.02513 0.09954 0.02578 0.10486 C 0.02994 0.1456 0.02643 0.10787 0.02916 0.12801 C 0.02968 0.13125 0.02981 0.13495 0.03046 0.13819 C 0.03098 0.1412 0.03203 0.14375 0.03281 0.14653 C 0.0332 0.14861 0.03346 0.15093 0.03385 0.15301 C 0.03658 0.16481 0.03763 0.17824 0.04218 0.18819 L 0.05625 0.21968 C 0.05742 0.22222 0.0582 0.22569 0.05963 0.22801 C 0.0625 0.23218 0.06536 0.23588 0.06796 0.24051 C 0.06927 0.24282 0.07018 0.24606 0.07135 0.24884 C 0.0733 0.25301 0.07513 0.25741 0.07734 0.26134 C 0.08958 0.2831 0.07526 0.25324 0.08541 0.27384 C 0.09062 0.28403 0.09427 0.29722 0.10078 0.30486 C 0.10182 0.30625 0.10325 0.30741 0.10416 0.30903 C 0.11041 0.32083 0.12877 0.35949 0.13828 0.37384 L 0.15338 0.39653 C 0.15533 0.39954 0.15755 0.40185 0.15937 0.40486 C 0.16171 0.40903 0.1638 0.41366 0.1664 0.41736 C 0.17278 0.42685 0.17929 0.43634 0.18619 0.44468 C 0.1875 0.44606 0.18867 0.44722 0.18984 0.44884 C 0.19257 0.45278 0.19531 0.45694 0.19791 0.46134 C 0.20156 0.46736 0.20468 0.47431 0.20859 0.47986 C 0.21093 0.48333 0.21354 0.48634 0.21562 0.49051 C 0.21901 0.49699 0.22161 0.50463 0.225 0.51111 C 0.22825 0.51782 0.23242 0.52315 0.23541 0.52986 C 0.23697 0.53356 0.23867 0.53681 0.2401 0.54051 C 0.24101 0.54236 0.24166 0.54468 0.24244 0.54653 C 0.24362 0.54884 0.24479 0.55069 0.24609 0.55278 L 0.24375 0.54051 " pathEditMode="relative" rAng="0" ptsTypes="AAAAAAAAAAAAAAAAAAAAAAAAAAAAAAAAAAAAAA">
                                      <p:cBhvr>
                                        <p:cTn id="9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2810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-0.02268 L -0.00443 -0.02268 C -0.00495 -0.03888 -0.00482 -0.05532 -0.00586 -0.07129 C -0.00625 -0.07638 -0.00768 -0.08101 -0.0086 -0.08588 C -0.00899 -0.08819 -0.00912 -0.09097 -0.0099 -0.09305 C -0.01081 -0.0956 -0.01198 -0.09768 -0.01263 -0.10046 C -0.01524 -0.10972 -0.01237 -0.10648 -0.0168 -0.11504 C -0.02018 -0.12176 -0.02487 -0.12662 -0.02774 -0.13426 C -0.02852 -0.1368 -0.02917 -0.13981 -0.03034 -0.14166 C -0.0319 -0.14398 -0.03425 -0.14444 -0.03581 -0.14652 C -0.04284 -0.15532 -0.03685 -0.15208 -0.04401 -0.15856 C -0.04623 -0.16041 -0.0487 -0.16157 -0.05091 -0.16342 C -0.05326 -0.16551 -0.05521 -0.16875 -0.05768 -0.1706 C -0.06029 -0.17291 -0.06315 -0.17361 -0.06589 -0.17546 C -0.07774 -0.18402 -0.0655 -0.17638 -0.07539 -0.18518 C -0.09063 -0.19884 -0.06511 -0.17222 -0.0849 -0.19259 C -0.08633 -0.19398 -0.08776 -0.19537 -0.08906 -0.19745 C -0.09193 -0.20185 -0.09714 -0.2118 -0.09714 -0.2118 C -0.09961 -0.22476 -0.09779 -0.21713 -0.10404 -0.23379 C -0.10495 -0.23611 -0.1056 -0.23888 -0.10677 -0.24097 C -0.10807 -0.24351 -0.10964 -0.2456 -0.11081 -0.24838 C -0.11289 -0.25277 -0.11628 -0.26273 -0.11628 -0.26273 C -0.1168 -0.26597 -0.11706 -0.26944 -0.11771 -0.27245 C -0.11849 -0.27731 -0.12031 -0.28194 -0.12031 -0.28703 L -0.12031 -0.30393 " pathEditMode="relative" ptsTypes="AAAAAAAAAAAAAAAAAAAAAAAAA">
                                      <p:cBhvr>
                                        <p:cTn id="9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13" grpId="0"/>
      <p:bldP spid="49" grpId="0"/>
      <p:bldP spid="50" grpId="0"/>
      <p:bldP spid="51" grpId="0"/>
      <p:bldP spid="52" grpId="0"/>
      <p:bldP spid="53" grpId="0"/>
      <p:bldP spid="60" grpId="0" animBg="1"/>
      <p:bldP spid="48" grpId="0" animBg="1"/>
      <p:bldP spid="55" grpId="0" animBg="1"/>
      <p:bldP spid="56" grpId="0" animBg="1"/>
      <p:bldP spid="61" grpId="0" animBg="1"/>
      <p:bldP spid="6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29A2FA3-3E54-5B46-A09C-1F9FD464A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4432659" y="2517567"/>
            <a:ext cx="3326682" cy="2199904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2AAB69D-92E0-8342-8C98-2DDB3B622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60" y="2517566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7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9845375B-239E-4749-8BD5-654F6B6B4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8524966" y="2517567"/>
            <a:ext cx="3326682" cy="219990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60" y="2517568"/>
            <a:ext cx="3326681" cy="2199903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32447CB-8096-8144-9875-BB3287FEA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666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ED55-DBC7-134A-BF9C-DC0D6965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610D-29D8-BE41-8B83-1EA47276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6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D84A-CD5F-464D-B7BC-9388C65C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401C-F7E9-C644-BE96-12D95047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Projector screen outline">
            <a:extLst>
              <a:ext uri="{FF2B5EF4-FFF2-40B4-BE49-F238E27FC236}">
                <a16:creationId xmlns:a16="http://schemas.microsoft.com/office/drawing/2014/main" id="{89B5A595-963A-104F-A1F8-BEEC1708C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067" b="35203"/>
          <a:stretch/>
        </p:blipFill>
        <p:spPr>
          <a:xfrm>
            <a:off x="694692" y="2600696"/>
            <a:ext cx="3209544" cy="1531917"/>
          </a:xfrm>
          <a:prstGeom prst="rect">
            <a:avLst/>
          </a:prstGeom>
        </p:spPr>
      </p:pic>
      <p:pic>
        <p:nvPicPr>
          <p:cNvPr id="11" name="Graphic 10" descr="Projector screen outline">
            <a:extLst>
              <a:ext uri="{FF2B5EF4-FFF2-40B4-BE49-F238E27FC236}">
                <a16:creationId xmlns:a16="http://schemas.microsoft.com/office/drawing/2014/main" id="{27252EBC-08D4-DE41-B41C-8E30C7BEB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067" b="35203"/>
          <a:stretch/>
        </p:blipFill>
        <p:spPr>
          <a:xfrm>
            <a:off x="4475457" y="2600696"/>
            <a:ext cx="3209544" cy="1531917"/>
          </a:xfrm>
          <a:prstGeom prst="rect">
            <a:avLst/>
          </a:prstGeom>
        </p:spPr>
      </p:pic>
      <p:pic>
        <p:nvPicPr>
          <p:cNvPr id="12" name="Graphic 11" descr="Projector screen outline">
            <a:extLst>
              <a:ext uri="{FF2B5EF4-FFF2-40B4-BE49-F238E27FC236}">
                <a16:creationId xmlns:a16="http://schemas.microsoft.com/office/drawing/2014/main" id="{73CC86C3-E602-3C44-AA07-1D47BBC8CF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067" b="35203"/>
          <a:stretch/>
        </p:blipFill>
        <p:spPr>
          <a:xfrm>
            <a:off x="8264011" y="2600696"/>
            <a:ext cx="3209544" cy="15319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F1787-D1B6-1D47-AB55-1C29296ED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5" y="2302881"/>
            <a:ext cx="1949568" cy="19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4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Full Brick Wall outline">
            <a:extLst>
              <a:ext uri="{FF2B5EF4-FFF2-40B4-BE49-F238E27FC236}">
                <a16:creationId xmlns:a16="http://schemas.microsoft.com/office/drawing/2014/main" id="{89B5A595-963A-104F-A1F8-BEEC1708C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6568" y="1672893"/>
            <a:ext cx="3209544" cy="3209544"/>
          </a:xfrm>
          <a:prstGeom prst="rect">
            <a:avLst/>
          </a:prstGeom>
        </p:spPr>
      </p:pic>
      <p:pic>
        <p:nvPicPr>
          <p:cNvPr id="11" name="Graphic 10" descr="Full Brick Wall outline">
            <a:extLst>
              <a:ext uri="{FF2B5EF4-FFF2-40B4-BE49-F238E27FC236}">
                <a16:creationId xmlns:a16="http://schemas.microsoft.com/office/drawing/2014/main" id="{27252EBC-08D4-DE41-B41C-8E30C7BEB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87333" y="1672893"/>
            <a:ext cx="3209544" cy="3209544"/>
          </a:xfrm>
          <a:prstGeom prst="rect">
            <a:avLst/>
          </a:prstGeom>
        </p:spPr>
      </p:pic>
      <p:pic>
        <p:nvPicPr>
          <p:cNvPr id="12" name="Graphic 11" descr="Full Brick Wall outline">
            <a:extLst>
              <a:ext uri="{FF2B5EF4-FFF2-40B4-BE49-F238E27FC236}">
                <a16:creationId xmlns:a16="http://schemas.microsoft.com/office/drawing/2014/main" id="{73CC86C3-E602-3C44-AA07-1D47BBC8C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275887" y="1672893"/>
            <a:ext cx="3209544" cy="32095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F1787-D1B6-1D47-AB55-1C29296ED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5" y="2302881"/>
            <a:ext cx="1949568" cy="19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5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Graphic 9" descr="Full Brick Wall with solid fill">
            <a:extLst>
              <a:ext uri="{FF2B5EF4-FFF2-40B4-BE49-F238E27FC236}">
                <a16:creationId xmlns:a16="http://schemas.microsoft.com/office/drawing/2014/main" id="{89B5A595-963A-104F-A1F8-BEEC1708C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568" y="1672893"/>
            <a:ext cx="3209544" cy="320954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Graphic 10" descr="Full Brick Wall with solid fill">
            <a:extLst>
              <a:ext uri="{FF2B5EF4-FFF2-40B4-BE49-F238E27FC236}">
                <a16:creationId xmlns:a16="http://schemas.microsoft.com/office/drawing/2014/main" id="{27252EBC-08D4-DE41-B41C-8E30C7BEB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7333" y="1672893"/>
            <a:ext cx="3209544" cy="320954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phic 11" descr="Full Brick Wall with solid fill">
            <a:extLst>
              <a:ext uri="{FF2B5EF4-FFF2-40B4-BE49-F238E27FC236}">
                <a16:creationId xmlns:a16="http://schemas.microsoft.com/office/drawing/2014/main" id="{73CC86C3-E602-3C44-AA07-1D47BBC8C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5887" y="1672893"/>
            <a:ext cx="3209544" cy="32095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F1787-D1B6-1D47-AB55-1C29296ED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5" y="2302881"/>
            <a:ext cx="1949568" cy="19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1170253" y="2152402"/>
            <a:ext cx="3860927" cy="25531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C6D9BBF-9026-DB4A-A8A2-90C4E06F5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596" y="2253819"/>
            <a:ext cx="1949568" cy="1949568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9845375B-239E-4749-8BD5-654F6B6B4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6978732" y="2152402"/>
            <a:ext cx="3860927" cy="2553195"/>
          </a:xfrm>
          <a:prstGeom prst="rect">
            <a:avLst/>
          </a:prstGeom>
        </p:spPr>
      </p:pic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6F32703E-8B6F-0A47-96D0-12175DBE6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6990606" y="2152402"/>
            <a:ext cx="3860927" cy="25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0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59" y="2517567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ABC9385-C1F7-964D-BA69-0D4C18CD2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340355" y="2517566"/>
            <a:ext cx="3326682" cy="21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9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29A2FA3-3E54-5B46-A09C-1F9FD464A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4432659" y="2517567"/>
            <a:ext cx="3326682" cy="21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4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9845375B-239E-4749-8BD5-654F6B6B4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8524966" y="2517567"/>
            <a:ext cx="3326682" cy="219990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60" y="2517568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4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59" y="2517565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2" y="2517565"/>
            <a:ext cx="3326681" cy="2199903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ABC9385-C1F7-964D-BA69-0D4C18CD2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340355" y="2517566"/>
            <a:ext cx="3326682" cy="2199904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877ADB-657F-D54B-9BE7-3E76682AD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4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14</Words>
  <Application>Microsoft Macintosh PowerPoint</Application>
  <PresentationFormat>Widescreen</PresentationFormat>
  <Paragraphs>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14</cp:revision>
  <dcterms:created xsi:type="dcterms:W3CDTF">2021-02-03T22:12:19Z</dcterms:created>
  <dcterms:modified xsi:type="dcterms:W3CDTF">2021-02-05T19:15:42Z</dcterms:modified>
</cp:coreProperties>
</file>