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3" r:id="rId6"/>
    <p:sldId id="298" r:id="rId7"/>
    <p:sldId id="297" r:id="rId8"/>
    <p:sldId id="294" r:id="rId9"/>
    <p:sldId id="300" r:id="rId10"/>
    <p:sldId id="301" r:id="rId11"/>
    <p:sldId id="302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14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19</cp:revision>
  <dcterms:created xsi:type="dcterms:W3CDTF">2021-02-03T22:12:19Z</dcterms:created>
  <dcterms:modified xsi:type="dcterms:W3CDTF">2021-04-22T21:31:49Z</dcterms:modified>
</cp:coreProperties>
</file>