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92" r:id="rId3"/>
    <p:sldId id="291" r:id="rId4"/>
    <p:sldId id="287" r:id="rId5"/>
    <p:sldId id="293" r:id="rId6"/>
    <p:sldId id="298" r:id="rId7"/>
    <p:sldId id="297" r:id="rId8"/>
    <p:sldId id="294" r:id="rId9"/>
    <p:sldId id="300" r:id="rId10"/>
    <p:sldId id="301" r:id="rId11"/>
    <p:sldId id="302" r:id="rId12"/>
    <p:sldId id="290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3641-2AFF-6144-BF8B-04163E49A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3691-1169-D84B-91C9-95884D93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8D22-2FDB-8D48-A6A8-38F66D51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5724-C61C-4C4B-8DB0-80D659F3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23A2-7979-FC4F-B5B7-D68AD8B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C094-25AC-A044-9263-322C106A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E90FA-7013-6545-AC5E-2BE853D9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3F89-AE8E-D74E-9362-4D2C3A6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7828-BC33-0E47-ABE2-A24AD278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9120-F181-5D4C-A21F-8F2F4F6E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2DD9B-ECDB-C145-818C-E95BEFE9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3FBCB-CBF6-BB41-8BCD-3D0C6F209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0B7F-B80F-4D47-B152-0CB2F558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B9E1-9A3A-B94B-8D72-5D7E6FCD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35AC-8859-4F4E-89FE-1E95A9C6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669B-66BB-6A44-9BBC-FF8C39CA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A144-E2B6-2F4B-9106-6E4A04C9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4D75-940D-374C-B9BE-F5D6EBF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7877-DBCF-2C49-BA83-3CDA8A4E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C30C-3D6B-EF45-BE4A-1E64EE3E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3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838A-735C-2246-98BA-E6AAA1EF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6EB0-6C45-1C4A-B6BB-E192F82B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ABD1-4BDA-4E45-90C6-3E5EC681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95D0-DE91-0346-AB09-949345F8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C2C8-1D35-3B44-9940-355FB14A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82F5-3B41-024D-A1CA-F6B6C087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DEA6-2777-A544-829F-2556E370F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A37AE-FC27-5143-8C91-CBE2594CB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4EFC-DA12-9145-BC17-0D9C9344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546A-82BE-EF46-8A15-4E3D016D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9B804-AEAB-3341-A0D6-CA5568B1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8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C5FC-771A-0B4D-8377-76F3790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6D43-1807-5943-A3B1-F9CB5369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4A81D-BC3B-2F44-9EDA-489B5A8C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5887B-3420-4245-9851-C69D06EFD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F9EBD-B407-3448-86BD-515C60DB3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8F2E6-5541-6242-A9EF-AB8AC145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4CB6B-1BC6-C34C-9784-0C83F988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B04E0-1354-3C4B-8660-8ABBC7A4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6559-041D-3A4E-A8D9-FA0E34FF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D7D0E-3D7E-FC48-97C6-919BBE2F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19379-4275-F34A-937B-293718C1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4EA1A-D5E9-C94D-874C-AF85D7BD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8F41-F35D-8A4B-8209-A2CE5C19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04010-9E77-364F-A969-27F33C70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59C9A-8D6B-D84B-BB1F-1B813727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CC92-4794-2B46-B68A-6FC94B1E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5E9A-22BB-854D-AFDE-6D27D51A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98FCC-D61C-224B-9626-0014C06D7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95D3-5F46-CD46-A564-E833648C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BFE33-3E5B-7247-9884-AA504DFC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13EC-4F28-6449-A32B-5DF30290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A9B1-3DB3-DB40-A951-4454F431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F437D-2ABA-1841-9473-092A6A3A9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2BE9-9502-8347-B058-E2F1E7DE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18377-79A1-EB40-9191-C0858926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18897-1B09-F248-A7CE-A5D0A4E3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348DC-5117-7D43-AA6B-67714EBE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44601-1953-3C4C-8985-F30EE97A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82D35-316F-1145-B5D6-97F9C8BA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89FF-B085-EE4D-AB22-859CD1E27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EB17-2345-364F-A89F-72CDC5411C2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F3E39-79B0-804C-8B29-EEE28376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481B-B607-1447-BAE3-AB2E252C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415596" y="125786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433330" y="205280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7992226" y="3099843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8009960" y="3894777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9545915" y="511908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9563649" y="591402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382161" y="118305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03090-3775-9949-A140-55B1DFE59EF0}"/>
              </a:ext>
            </a:extLst>
          </p:cNvPr>
          <p:cNvGrpSpPr/>
          <p:nvPr/>
        </p:nvGrpSpPr>
        <p:grpSpPr>
          <a:xfrm>
            <a:off x="3008103" y="1746587"/>
            <a:ext cx="1709683" cy="387327"/>
            <a:chOff x="3808224" y="1746587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7E7E2D-C603-154A-A003-5371746B4456}"/>
                </a:ext>
              </a:extLst>
            </p:cNvPr>
            <p:cNvSpPr/>
            <p:nvPr/>
          </p:nvSpPr>
          <p:spPr>
            <a:xfrm>
              <a:off x="3808224" y="174658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37949F-C3F4-4D40-B5F5-A2B9BFEA068F}"/>
                </a:ext>
              </a:extLst>
            </p:cNvPr>
            <p:cNvSpPr/>
            <p:nvPr/>
          </p:nvSpPr>
          <p:spPr>
            <a:xfrm>
              <a:off x="4476037" y="175901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C1F223-9FAA-254A-8B09-47329FA0B4E0}"/>
                </a:ext>
              </a:extLst>
            </p:cNvPr>
            <p:cNvSpPr/>
            <p:nvPr/>
          </p:nvSpPr>
          <p:spPr>
            <a:xfrm>
              <a:off x="5143849" y="175279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4176230" y="3058912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 trials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3BD00E-D521-5442-840E-3EADC39EAD97}"/>
              </a:ext>
            </a:extLst>
          </p:cNvPr>
          <p:cNvGrpSpPr/>
          <p:nvPr/>
        </p:nvGrpSpPr>
        <p:grpSpPr>
          <a:xfrm>
            <a:off x="3081459" y="3600241"/>
            <a:ext cx="3045308" cy="387327"/>
            <a:chOff x="3881580" y="3600241"/>
            <a:chExt cx="3045308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BD01F8-0BB3-D541-B881-B006F535B127}"/>
                </a:ext>
              </a:extLst>
            </p:cNvPr>
            <p:cNvSpPr/>
            <p:nvPr/>
          </p:nvSpPr>
          <p:spPr>
            <a:xfrm>
              <a:off x="388158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32D0C8-4C9A-3B44-98A1-AF07EB292B36}"/>
                </a:ext>
              </a:extLst>
            </p:cNvPr>
            <p:cNvSpPr/>
            <p:nvPr/>
          </p:nvSpPr>
          <p:spPr>
            <a:xfrm>
              <a:off x="4549393" y="3612664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FF3642-B108-3648-BAFE-1447C398054C}"/>
                </a:ext>
              </a:extLst>
            </p:cNvPr>
            <p:cNvSpPr/>
            <p:nvPr/>
          </p:nvSpPr>
          <p:spPr>
            <a:xfrm>
              <a:off x="5217205" y="3606453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A92AEF-00AD-8941-B96E-E668C770B40C}"/>
                </a:ext>
              </a:extLst>
            </p:cNvPr>
            <p:cNvSpPr/>
            <p:nvPr/>
          </p:nvSpPr>
          <p:spPr>
            <a:xfrm>
              <a:off x="5885018" y="3606452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736760-507D-3F47-A98D-A8985D4D00B9}"/>
                </a:ext>
              </a:extLst>
            </p:cNvPr>
            <p:cNvSpPr/>
            <p:nvPr/>
          </p:nvSpPr>
          <p:spPr>
            <a:xfrm>
              <a:off x="655283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4933680" y="5163578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3081459" y="5672267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343728" y="314549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381048" y="2411432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5954652" y="986021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93CC23-7BF4-8545-A5E0-B3824F4060E0}"/>
              </a:ext>
            </a:extLst>
          </p:cNvPr>
          <p:cNvSpPr txBox="1"/>
          <p:nvPr/>
        </p:nvSpPr>
        <p:spPr>
          <a:xfrm>
            <a:off x="7870911" y="421926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78043-D398-884D-9C4D-2440905FC377}"/>
              </a:ext>
            </a:extLst>
          </p:cNvPr>
          <p:cNvSpPr txBox="1"/>
          <p:nvPr/>
        </p:nvSpPr>
        <p:spPr>
          <a:xfrm>
            <a:off x="7455833" y="2888830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9239503" y="6179255"/>
            <a:ext cx="9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8661794" y="500078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7390655" y="103897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243A05-6337-1A4E-8814-D9C7FEF70B2D}"/>
              </a:ext>
            </a:extLst>
          </p:cNvPr>
          <p:cNvSpPr/>
          <p:nvPr/>
        </p:nvSpPr>
        <p:spPr>
          <a:xfrm>
            <a:off x="7439934" y="229616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0457AA-A3EE-544C-B945-65329DC04DC8}"/>
              </a:ext>
            </a:extLst>
          </p:cNvPr>
          <p:cNvSpPr/>
          <p:nvPr/>
        </p:nvSpPr>
        <p:spPr>
          <a:xfrm>
            <a:off x="9029518" y="287525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FE710F-3B1B-2640-AF2F-4208FDB4313E}"/>
              </a:ext>
            </a:extLst>
          </p:cNvPr>
          <p:cNvSpPr/>
          <p:nvPr/>
        </p:nvSpPr>
        <p:spPr>
          <a:xfrm>
            <a:off x="9078797" y="413244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12910B-1B4D-784B-824E-4986DB9C0705}"/>
              </a:ext>
            </a:extLst>
          </p:cNvPr>
          <p:cNvSpPr/>
          <p:nvPr/>
        </p:nvSpPr>
        <p:spPr>
          <a:xfrm>
            <a:off x="10553580" y="4920734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0A7844-D8FF-6947-97C0-6177F933DD1B}"/>
              </a:ext>
            </a:extLst>
          </p:cNvPr>
          <p:cNvSpPr/>
          <p:nvPr/>
        </p:nvSpPr>
        <p:spPr>
          <a:xfrm>
            <a:off x="10602859" y="6177925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nk objec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63366E9-402C-DC42-A065-6C806070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637" y="1929736"/>
            <a:ext cx="1096640" cy="1096640"/>
          </a:xfrm>
          <a:prstGeom prst="rect">
            <a:avLst/>
          </a:prstGeom>
        </p:spPr>
      </p:pic>
      <p:pic>
        <p:nvPicPr>
          <p:cNvPr id="11" name="Picture 10" descr="A yellow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E8F9A7-B177-6240-A9CA-511E0BBC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54" y="1264197"/>
            <a:ext cx="1322588" cy="1322588"/>
          </a:xfrm>
          <a:prstGeom prst="rect">
            <a:avLst/>
          </a:prstGeom>
        </p:spPr>
      </p:pic>
      <p:pic>
        <p:nvPicPr>
          <p:cNvPr id="63" name="Picture 62" descr="A yellow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16DE685-5997-B748-AD59-1E2128D5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67" y="444903"/>
            <a:ext cx="1322588" cy="1322588"/>
          </a:xfrm>
          <a:prstGeom prst="rect">
            <a:avLst/>
          </a:prstGeom>
        </p:spPr>
      </p:pic>
      <p:pic>
        <p:nvPicPr>
          <p:cNvPr id="16" name="Picture 15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1BA8D24F-FD10-604E-8F61-D47366E3F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77" y="2835193"/>
            <a:ext cx="1905000" cy="1905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E8AAFB-FBB1-A04A-ACD3-9A26A9BFC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696" y="3574823"/>
            <a:ext cx="1502835" cy="1502835"/>
          </a:xfrm>
          <a:prstGeom prst="rect">
            <a:avLst/>
          </a:prstGeom>
        </p:spPr>
      </p:pic>
      <p:pic>
        <p:nvPicPr>
          <p:cNvPr id="64" name="Picture 63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0A5C01CE-F599-D147-B5A4-F009A6471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604" y="2086739"/>
            <a:ext cx="1645927" cy="1645927"/>
          </a:xfrm>
          <a:prstGeom prst="rect">
            <a:avLst/>
          </a:prstGeom>
        </p:spPr>
      </p:pic>
      <p:pic>
        <p:nvPicPr>
          <p:cNvPr id="45" name="Picture 44" descr="A yellow objec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D21832C-8D3D-9E41-847E-1E267CD26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175" y="4907219"/>
            <a:ext cx="1905000" cy="1905000"/>
          </a:xfrm>
          <a:prstGeom prst="rect">
            <a:avLst/>
          </a:prstGeom>
        </p:spPr>
      </p:pic>
      <p:pic>
        <p:nvPicPr>
          <p:cNvPr id="54" name="Picture 53" descr="A picture containing silhouette, dark, night sky&#10;&#10;Description automatically generated">
            <a:extLst>
              <a:ext uri="{FF2B5EF4-FFF2-40B4-BE49-F238E27FC236}">
                <a16:creationId xmlns:a16="http://schemas.microsoft.com/office/drawing/2014/main" id="{104E6DF1-B25B-3E4B-9A3F-645412B82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1308" y="5625243"/>
            <a:ext cx="1480109" cy="1480109"/>
          </a:xfrm>
          <a:prstGeom prst="rect">
            <a:avLst/>
          </a:prstGeom>
        </p:spPr>
      </p:pic>
      <p:pic>
        <p:nvPicPr>
          <p:cNvPr id="67" name="Picture 66" descr="A yellow objec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7624137-FC46-734E-8702-E397B2B34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4604" y="4214128"/>
            <a:ext cx="1551589" cy="155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13" grpId="0"/>
      <p:bldP spid="49" grpId="0"/>
      <p:bldP spid="50" grpId="0"/>
      <p:bldP spid="51" grpId="0"/>
      <p:bldP spid="52" grpId="0"/>
      <p:bldP spid="53" grpId="0"/>
      <p:bldP spid="60" grpId="0" animBg="1"/>
      <p:bldP spid="48" grpId="0" animBg="1"/>
      <p:bldP spid="55" grpId="0" animBg="1"/>
      <p:bldP spid="56" grpId="0" animBg="1"/>
      <p:bldP spid="61" grpId="0" animBg="1"/>
      <p:bldP spid="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9A2FA3-3E54-5B46-A09C-1F9FD464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432659" y="2517567"/>
            <a:ext cx="3326682" cy="219990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2AAB69D-92E0-8342-8C98-2DDB3B622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6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8524966" y="2517567"/>
            <a:ext cx="3326682" cy="2199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8"/>
            <a:ext cx="3326681" cy="2199903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32447CB-8096-8144-9875-BB3287FEA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66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D55-DBC7-134A-BF9C-DC0D6965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610D-29D8-BE41-8B83-1EA47276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A-CD5F-464D-B7BC-9388C65C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401C-F7E9-C644-BE96-12D95047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rojector screen outline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694692" y="2600696"/>
            <a:ext cx="3209544" cy="1531917"/>
          </a:xfrm>
          <a:prstGeom prst="rect">
            <a:avLst/>
          </a:prstGeom>
        </p:spPr>
      </p:pic>
      <p:pic>
        <p:nvPicPr>
          <p:cNvPr id="11" name="Graphic 10" descr="Projector screen outline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4475457" y="2600696"/>
            <a:ext cx="3209544" cy="1531917"/>
          </a:xfrm>
          <a:prstGeom prst="rect">
            <a:avLst/>
          </a:prstGeom>
        </p:spPr>
      </p:pic>
      <p:pic>
        <p:nvPicPr>
          <p:cNvPr id="12" name="Graphic 11" descr="Projector screen outline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8264011" y="2600696"/>
            <a:ext cx="3209544" cy="15319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ull Brick Wall outline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pic>
        <p:nvPicPr>
          <p:cNvPr id="11" name="Graphic 10" descr="Full Brick Wall outline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pic>
        <p:nvPicPr>
          <p:cNvPr id="12" name="Graphic 11" descr="Full Brick Wall outline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Full Brick Wall with solid fill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Graphic 10" descr="Full Brick Wall with solid fill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Full Brick Wall with solid fill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1170253" y="2152402"/>
            <a:ext cx="3860927" cy="25531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6D9BBF-9026-DB4A-A8A2-90C4E06F5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596" y="2253819"/>
            <a:ext cx="1949568" cy="1949568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6978732" y="2152402"/>
            <a:ext cx="3860927" cy="2553195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6F32703E-8B6F-0A47-96D0-12175DBE6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6990606" y="2152402"/>
            <a:ext cx="3860927" cy="25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7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9A2FA3-3E54-5B46-A09C-1F9FD464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432659" y="2517567"/>
            <a:ext cx="3326682" cy="2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8524966" y="2517567"/>
            <a:ext cx="3326682" cy="2199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8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5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2" y="2517565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877ADB-657F-D54B-9BE7-3E76682AD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4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7313</TotalTime>
  <Words>14</Words>
  <Application>Microsoft Macintosh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20</cp:revision>
  <dcterms:created xsi:type="dcterms:W3CDTF">2021-02-03T22:12:19Z</dcterms:created>
  <dcterms:modified xsi:type="dcterms:W3CDTF">2021-06-28T15:30:34Z</dcterms:modified>
</cp:coreProperties>
</file>