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3A15-9B84-144C-8F31-65FF646F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EE62-E1FF-D34B-9BBD-961739094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0AB4-9504-6F49-9395-03B95756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9280-4E16-344A-B830-B9DFAE95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2109-6DF5-7D45-8FBF-2DB45CA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EBA1-C235-E14A-87A6-47F7B984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1BD11-FD8D-1C47-99B2-2751E5A2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AE3A-2FE1-CA47-8B11-85BF244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D195-B04A-794D-B7FD-467E6741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3869-938C-0042-BBB4-7CD825BB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E0830-8DAF-3349-91E6-4CE821E4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A8241-37F7-B445-A2C6-87928A931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8735-194D-C94D-BE40-A5A3AAA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136D-BC12-544B-A571-7CCE150C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705A-FFA9-CB46-B6DC-A78367D4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AC20-5A8B-CC4A-AF41-3273971A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17D5-F087-7A4D-90B2-95B7C8D3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3B62-2D35-DE4C-8496-A37283F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07A2-8246-4C40-99F9-7407DD9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ECEE-2556-9B4D-AC54-B02F252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801B-033C-8241-BAB4-8C62581E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4E66-5C88-3D45-9B9E-5D471135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840-1658-4646-AAE3-C0F33E3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2DB8-4EBD-DF43-A8CF-7A3D83C7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DADE-A18F-FF47-A3F2-C4A561C6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7B29-2507-6945-967D-06592EA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815-1A36-3140-BDE2-6513667DD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8D694-879B-6342-A804-8ED6C56D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424D-0251-E54E-8006-3E7758D0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00BA7-2C20-B742-9288-49BA1EA0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7AE65-CCD2-FA44-83A4-375BF3D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256-5072-4641-BE81-3E1D4D77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3945-9052-9C4C-9932-5612DEA8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E57B2-001A-B743-9973-40CF2F29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16045-E847-774E-B3C1-7972EB744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5E04-30BB-F743-AD88-74DEB00B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18871-387C-414D-B8F9-5EB3FCDE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B9299-7ED3-2143-ADC5-09BD7FA3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74604-4855-6746-8DD2-E3D7C86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F6B-3A41-E84F-8C1A-C86C6EBE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FB6B9-F265-7645-A333-F3129A89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F0B5-8C6C-704B-8321-7D1A37EA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8DEB6-EC33-2046-8A61-3CD0DFFD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D0F7A-2718-3C47-BB17-4B7B86CA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7D5BC-CC63-5445-911F-0B728E0B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B87DC-1DB8-E64C-BE65-CE91755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7ABB-1687-EE46-AEE7-A020D981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D673-DA4B-E748-97BA-BA4A16C0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FE80D-07AF-744C-9F68-8B203113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9556-771B-B74E-9DC5-65F3191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2868-5CC7-6C41-920B-3E07F98B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FB57-15E7-C344-93FD-1DEED38F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E99-2A6F-9147-9B0B-466A7A0A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F55C-6CFE-3A4A-B7D2-E27EB2E5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DACD-5DBA-F341-9C62-8D11319EE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F0E0-B837-8842-A171-76564AAA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57E7-9C0B-944D-9127-7F37E088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2DAE-6500-644C-AF50-8CF2A68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5C365-D822-794D-A60A-C398C9E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4B0D4-420A-6242-B165-72F65593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98C5-92F3-E342-89F5-0BD73EB2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FB73-FA71-BF49-B317-0A037B5898D2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C443-BE74-C54A-B620-5CA73CE7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71D5-516A-B448-9D8E-3ED0F523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940C-9485-7040-974F-DA9474A68D13}"/>
              </a:ext>
            </a:extLst>
          </p:cNvPr>
          <p:cNvCxnSpPr>
            <a:cxnSpLocks/>
          </p:cNvCxnSpPr>
          <p:nvPr/>
        </p:nvCxnSpPr>
        <p:spPr>
          <a:xfrm flipV="1">
            <a:off x="2000155" y="378372"/>
            <a:ext cx="0" cy="4621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3FA1D-FC3C-4746-9FA1-4758FA0533C6}"/>
              </a:ext>
            </a:extLst>
          </p:cNvPr>
          <p:cNvCxnSpPr>
            <a:cxnSpLocks/>
          </p:cNvCxnSpPr>
          <p:nvPr/>
        </p:nvCxnSpPr>
        <p:spPr>
          <a:xfrm>
            <a:off x="1979135" y="4981903"/>
            <a:ext cx="5756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B7E04-C5C6-234E-9A1E-46170A3713D8}"/>
              </a:ext>
            </a:extLst>
          </p:cNvPr>
          <p:cNvSpPr txBox="1"/>
          <p:nvPr/>
        </p:nvSpPr>
        <p:spPr>
          <a:xfrm>
            <a:off x="2819959" y="950415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7B78B-79DF-634F-B1DE-1B28C8561FA3}"/>
              </a:ext>
            </a:extLst>
          </p:cNvPr>
          <p:cNvSpPr txBox="1"/>
          <p:nvPr/>
        </p:nvSpPr>
        <p:spPr>
          <a:xfrm>
            <a:off x="2819958" y="1403829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1A1B6-302D-274C-99B8-F1B4B5BD9A60}"/>
              </a:ext>
            </a:extLst>
          </p:cNvPr>
          <p:cNvSpPr txBox="1"/>
          <p:nvPr/>
        </p:nvSpPr>
        <p:spPr>
          <a:xfrm>
            <a:off x="2819959" y="3884471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652E4-87C3-D34F-8C06-F77A384F88A9}"/>
              </a:ext>
            </a:extLst>
          </p:cNvPr>
          <p:cNvSpPr txBox="1"/>
          <p:nvPr/>
        </p:nvSpPr>
        <p:spPr>
          <a:xfrm>
            <a:off x="2819958" y="3422806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18277-4E6B-884D-AE5F-A8FC9C52A205}"/>
              </a:ext>
            </a:extLst>
          </p:cNvPr>
          <p:cNvSpPr txBox="1"/>
          <p:nvPr/>
        </p:nvSpPr>
        <p:spPr>
          <a:xfrm>
            <a:off x="6096000" y="3907792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3347F-92B5-DE47-9CF4-3247901409A6}"/>
              </a:ext>
            </a:extLst>
          </p:cNvPr>
          <p:cNvSpPr txBox="1"/>
          <p:nvPr/>
        </p:nvSpPr>
        <p:spPr>
          <a:xfrm>
            <a:off x="6096000" y="3429000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4B673-E25A-6D4B-AF8C-79FA946CFE1E}"/>
              </a:ext>
            </a:extLst>
          </p:cNvPr>
          <p:cNvSpPr txBox="1"/>
          <p:nvPr/>
        </p:nvSpPr>
        <p:spPr>
          <a:xfrm>
            <a:off x="6096001" y="950415"/>
            <a:ext cx="92490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E62C8-6047-2045-B310-BCF97E0CB106}"/>
              </a:ext>
            </a:extLst>
          </p:cNvPr>
          <p:cNvSpPr txBox="1"/>
          <p:nvPr/>
        </p:nvSpPr>
        <p:spPr>
          <a:xfrm>
            <a:off x="6096000" y="1403829"/>
            <a:ext cx="92490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ECBBB-0A57-3944-A03D-54E6875ED0BA}"/>
              </a:ext>
            </a:extLst>
          </p:cNvPr>
          <p:cNvSpPr txBox="1"/>
          <p:nvPr/>
        </p:nvSpPr>
        <p:spPr>
          <a:xfrm>
            <a:off x="7735614" y="4797237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77F44-4BE4-154C-8A4A-D6FAFA7ECDA8}"/>
              </a:ext>
            </a:extLst>
          </p:cNvPr>
          <p:cNvSpPr txBox="1"/>
          <p:nvPr/>
        </p:nvSpPr>
        <p:spPr>
          <a:xfrm>
            <a:off x="1474641" y="9040"/>
            <a:ext cx="134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652-C11E-0A43-B5AB-36EF0E1D43A7}"/>
              </a:ext>
            </a:extLst>
          </p:cNvPr>
          <p:cNvSpPr txBox="1"/>
          <p:nvPr/>
        </p:nvSpPr>
        <p:spPr>
          <a:xfrm>
            <a:off x="8532627" y="2060763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F7467-455F-0843-9D4E-93AD411AFB89}"/>
              </a:ext>
            </a:extLst>
          </p:cNvPr>
          <p:cNvSpPr txBox="1"/>
          <p:nvPr/>
        </p:nvSpPr>
        <p:spPr>
          <a:xfrm>
            <a:off x="8532627" y="2638168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DFC94-353F-E44B-9E50-D7ECA9082EBA}"/>
              </a:ext>
            </a:extLst>
          </p:cNvPr>
          <p:cNvSpPr txBox="1"/>
          <p:nvPr/>
        </p:nvSpPr>
        <p:spPr>
          <a:xfrm>
            <a:off x="1474641" y="5924838"/>
            <a:ext cx="7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The complexity and similarity structure of background and deviant stimuli </a:t>
            </a:r>
          </a:p>
        </p:txBody>
      </p:sp>
    </p:spTree>
    <p:extLst>
      <p:ext uri="{BB962C8B-B14F-4D97-AF65-F5344CB8AC3E}">
        <p14:creationId xmlns:p14="http://schemas.microsoft.com/office/powerpoint/2010/main" val="35962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940C-9485-7040-974F-DA9474A68D13}"/>
              </a:ext>
            </a:extLst>
          </p:cNvPr>
          <p:cNvCxnSpPr>
            <a:cxnSpLocks/>
          </p:cNvCxnSpPr>
          <p:nvPr/>
        </p:nvCxnSpPr>
        <p:spPr>
          <a:xfrm flipV="1">
            <a:off x="3573517" y="1366345"/>
            <a:ext cx="0" cy="3615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3FA1D-FC3C-4746-9FA1-4758FA0533C6}"/>
              </a:ext>
            </a:extLst>
          </p:cNvPr>
          <p:cNvCxnSpPr>
            <a:cxnSpLocks/>
          </p:cNvCxnSpPr>
          <p:nvPr/>
        </p:nvCxnSpPr>
        <p:spPr>
          <a:xfrm>
            <a:off x="3573517" y="4981903"/>
            <a:ext cx="4162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B7E04-C5C6-234E-9A1E-46170A3713D8}"/>
              </a:ext>
            </a:extLst>
          </p:cNvPr>
          <p:cNvSpPr txBox="1"/>
          <p:nvPr/>
        </p:nvSpPr>
        <p:spPr>
          <a:xfrm>
            <a:off x="4726483" y="1992047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7B78B-79DF-634F-B1DE-1B28C8561FA3}"/>
              </a:ext>
            </a:extLst>
          </p:cNvPr>
          <p:cNvSpPr txBox="1"/>
          <p:nvPr/>
        </p:nvSpPr>
        <p:spPr>
          <a:xfrm>
            <a:off x="4726485" y="2614092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1A1B6-302D-274C-99B8-F1B4B5BD9A60}"/>
              </a:ext>
            </a:extLst>
          </p:cNvPr>
          <p:cNvSpPr txBox="1"/>
          <p:nvPr/>
        </p:nvSpPr>
        <p:spPr>
          <a:xfrm>
            <a:off x="4726484" y="3865031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652E4-87C3-D34F-8C06-F77A384F88A9}"/>
              </a:ext>
            </a:extLst>
          </p:cNvPr>
          <p:cNvSpPr txBox="1"/>
          <p:nvPr/>
        </p:nvSpPr>
        <p:spPr>
          <a:xfrm>
            <a:off x="4726485" y="3294007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18277-4E6B-884D-AE5F-A8FC9C52A205}"/>
              </a:ext>
            </a:extLst>
          </p:cNvPr>
          <p:cNvSpPr txBox="1"/>
          <p:nvPr/>
        </p:nvSpPr>
        <p:spPr>
          <a:xfrm>
            <a:off x="5846922" y="3931011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3347F-92B5-DE47-9CF4-3247901409A6}"/>
              </a:ext>
            </a:extLst>
          </p:cNvPr>
          <p:cNvSpPr txBox="1"/>
          <p:nvPr/>
        </p:nvSpPr>
        <p:spPr>
          <a:xfrm>
            <a:off x="5846923" y="3294007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4B673-E25A-6D4B-AF8C-79FA946CFE1E}"/>
              </a:ext>
            </a:extLst>
          </p:cNvPr>
          <p:cNvSpPr txBox="1"/>
          <p:nvPr/>
        </p:nvSpPr>
        <p:spPr>
          <a:xfrm>
            <a:off x="5879448" y="1998505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E62C8-6047-2045-B310-BCF97E0CB106}"/>
              </a:ext>
            </a:extLst>
          </p:cNvPr>
          <p:cNvSpPr txBox="1"/>
          <p:nvPr/>
        </p:nvSpPr>
        <p:spPr>
          <a:xfrm>
            <a:off x="5846921" y="2616052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ECBBB-0A57-3944-A03D-54E6875ED0BA}"/>
              </a:ext>
            </a:extLst>
          </p:cNvPr>
          <p:cNvSpPr txBox="1"/>
          <p:nvPr/>
        </p:nvSpPr>
        <p:spPr>
          <a:xfrm>
            <a:off x="7735614" y="4797237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77F44-4BE4-154C-8A4A-D6FAFA7ECDA8}"/>
              </a:ext>
            </a:extLst>
          </p:cNvPr>
          <p:cNvSpPr txBox="1"/>
          <p:nvPr/>
        </p:nvSpPr>
        <p:spPr>
          <a:xfrm>
            <a:off x="3054534" y="997012"/>
            <a:ext cx="134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652-C11E-0A43-B5AB-36EF0E1D43A7}"/>
              </a:ext>
            </a:extLst>
          </p:cNvPr>
          <p:cNvSpPr txBox="1"/>
          <p:nvPr/>
        </p:nvSpPr>
        <p:spPr>
          <a:xfrm>
            <a:off x="9131928" y="2851595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F7467-455F-0843-9D4E-93AD411AFB89}"/>
              </a:ext>
            </a:extLst>
          </p:cNvPr>
          <p:cNvSpPr txBox="1"/>
          <p:nvPr/>
        </p:nvSpPr>
        <p:spPr>
          <a:xfrm>
            <a:off x="9131928" y="3429000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</p:spTree>
    <p:extLst>
      <p:ext uri="{BB962C8B-B14F-4D97-AF65-F5344CB8AC3E}">
        <p14:creationId xmlns:p14="http://schemas.microsoft.com/office/powerpoint/2010/main" val="33073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38A5C6-8AA2-2B40-84CF-78109B852781}"/>
              </a:ext>
            </a:extLst>
          </p:cNvPr>
          <p:cNvSpPr txBox="1"/>
          <p:nvPr/>
        </p:nvSpPr>
        <p:spPr>
          <a:xfrm>
            <a:off x="4237509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99D7A-3859-F04B-BB7B-067BC1923989}"/>
              </a:ext>
            </a:extLst>
          </p:cNvPr>
          <p:cNvSpPr txBox="1"/>
          <p:nvPr/>
        </p:nvSpPr>
        <p:spPr>
          <a:xfrm>
            <a:off x="3063617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89807-DC7D-2140-9CD1-5E3E6F3A9CEC}"/>
              </a:ext>
            </a:extLst>
          </p:cNvPr>
          <p:cNvSpPr txBox="1"/>
          <p:nvPr/>
        </p:nvSpPr>
        <p:spPr>
          <a:xfrm>
            <a:off x="1889725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9C053-B01E-AB40-ACDD-034A7F51455A}"/>
              </a:ext>
            </a:extLst>
          </p:cNvPr>
          <p:cNvSpPr txBox="1"/>
          <p:nvPr/>
        </p:nvSpPr>
        <p:spPr>
          <a:xfrm>
            <a:off x="715833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7EE8A-BB89-8545-AACC-B9CE68389AB5}"/>
              </a:ext>
            </a:extLst>
          </p:cNvPr>
          <p:cNvSpPr txBox="1"/>
          <p:nvPr/>
        </p:nvSpPr>
        <p:spPr>
          <a:xfrm>
            <a:off x="5411401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4979B-7BF0-C846-B27C-52EB7F50633A}"/>
              </a:ext>
            </a:extLst>
          </p:cNvPr>
          <p:cNvSpPr txBox="1"/>
          <p:nvPr/>
        </p:nvSpPr>
        <p:spPr>
          <a:xfrm>
            <a:off x="6585293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28349-4A76-9F46-BE36-DDB69834C2FF}"/>
              </a:ext>
            </a:extLst>
          </p:cNvPr>
          <p:cNvSpPr txBox="1"/>
          <p:nvPr/>
        </p:nvSpPr>
        <p:spPr>
          <a:xfrm>
            <a:off x="7759185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45430-AF79-0745-AEDD-DC10559375BD}"/>
              </a:ext>
            </a:extLst>
          </p:cNvPr>
          <p:cNvSpPr txBox="1"/>
          <p:nvPr/>
        </p:nvSpPr>
        <p:spPr>
          <a:xfrm>
            <a:off x="8933075" y="642003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E9EAF-98A2-7A4D-AADB-CB6AC9B718FC}"/>
              </a:ext>
            </a:extLst>
          </p:cNvPr>
          <p:cNvSpPr txBox="1"/>
          <p:nvPr/>
        </p:nvSpPr>
        <p:spPr>
          <a:xfrm>
            <a:off x="4237509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9B5C3-D5DE-9748-B722-F8ACA0F9C4EE}"/>
              </a:ext>
            </a:extLst>
          </p:cNvPr>
          <p:cNvSpPr txBox="1"/>
          <p:nvPr/>
        </p:nvSpPr>
        <p:spPr>
          <a:xfrm>
            <a:off x="3063617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4C0F8-F9D0-5F42-84E2-7F4F5B98B5EA}"/>
              </a:ext>
            </a:extLst>
          </p:cNvPr>
          <p:cNvSpPr txBox="1"/>
          <p:nvPr/>
        </p:nvSpPr>
        <p:spPr>
          <a:xfrm>
            <a:off x="1889725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27D34-10A5-AD46-A34E-706A747A6C98}"/>
              </a:ext>
            </a:extLst>
          </p:cNvPr>
          <p:cNvSpPr txBox="1"/>
          <p:nvPr/>
        </p:nvSpPr>
        <p:spPr>
          <a:xfrm>
            <a:off x="715833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B7D41-E8B5-2A40-A2F4-93511BB78B32}"/>
              </a:ext>
            </a:extLst>
          </p:cNvPr>
          <p:cNvSpPr txBox="1"/>
          <p:nvPr/>
        </p:nvSpPr>
        <p:spPr>
          <a:xfrm>
            <a:off x="5411401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13.png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45C22-3B5C-4F4F-8754-4FB25D19B42B}"/>
              </a:ext>
            </a:extLst>
          </p:cNvPr>
          <p:cNvSpPr txBox="1"/>
          <p:nvPr/>
        </p:nvSpPr>
        <p:spPr>
          <a:xfrm>
            <a:off x="6585293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DAA6D-3A1D-714E-8352-D2D75D8A20AE}"/>
              </a:ext>
            </a:extLst>
          </p:cNvPr>
          <p:cNvSpPr txBox="1"/>
          <p:nvPr/>
        </p:nvSpPr>
        <p:spPr>
          <a:xfrm>
            <a:off x="7759185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FA0CD-44B6-5E42-B4FF-0B53E252E362}"/>
              </a:ext>
            </a:extLst>
          </p:cNvPr>
          <p:cNvSpPr txBox="1"/>
          <p:nvPr/>
        </p:nvSpPr>
        <p:spPr>
          <a:xfrm>
            <a:off x="8933075" y="4390202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3B647-EF24-9E49-9E74-CDF9051543B8}"/>
              </a:ext>
            </a:extLst>
          </p:cNvPr>
          <p:cNvSpPr txBox="1"/>
          <p:nvPr/>
        </p:nvSpPr>
        <p:spPr>
          <a:xfrm>
            <a:off x="2136443" y="2592692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4AF0DF-2A8B-8444-865C-93690A6DC489}"/>
              </a:ext>
            </a:extLst>
          </p:cNvPr>
          <p:cNvSpPr txBox="1"/>
          <p:nvPr/>
        </p:nvSpPr>
        <p:spPr>
          <a:xfrm>
            <a:off x="6869081" y="2592692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746D2CE-BD97-7A46-980D-4684731136C6}"/>
              </a:ext>
            </a:extLst>
          </p:cNvPr>
          <p:cNvSpPr/>
          <p:nvPr/>
        </p:nvSpPr>
        <p:spPr>
          <a:xfrm rot="16200000">
            <a:off x="2626359" y="2246426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FFAD9-2C4A-8E4A-BA65-BF43BC8BF349}"/>
              </a:ext>
            </a:extLst>
          </p:cNvPr>
          <p:cNvCxnSpPr>
            <a:endCxn id="33" idx="1"/>
          </p:cNvCxnSpPr>
          <p:nvPr/>
        </p:nvCxnSpPr>
        <p:spPr>
          <a:xfrm>
            <a:off x="715833" y="2777358"/>
            <a:ext cx="1420610" cy="0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893C2D-54BF-AC41-86DB-21EDED326FD7}"/>
              </a:ext>
            </a:extLst>
          </p:cNvPr>
          <p:cNvCxnSpPr>
            <a:cxnSpLocks/>
          </p:cNvCxnSpPr>
          <p:nvPr/>
        </p:nvCxnSpPr>
        <p:spPr>
          <a:xfrm>
            <a:off x="3731299" y="2777358"/>
            <a:ext cx="1420610" cy="0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3D0352-2BAC-4B44-8C9C-32F4EC845089}"/>
              </a:ext>
            </a:extLst>
          </p:cNvPr>
          <p:cNvCxnSpPr>
            <a:cxnSpLocks/>
          </p:cNvCxnSpPr>
          <p:nvPr/>
        </p:nvCxnSpPr>
        <p:spPr>
          <a:xfrm>
            <a:off x="5448471" y="2762942"/>
            <a:ext cx="1420610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A20EA3-A5A6-0E4B-87EF-CA2CF0FF84D9}"/>
              </a:ext>
            </a:extLst>
          </p:cNvPr>
          <p:cNvCxnSpPr>
            <a:cxnSpLocks/>
          </p:cNvCxnSpPr>
          <p:nvPr/>
        </p:nvCxnSpPr>
        <p:spPr>
          <a:xfrm>
            <a:off x="8493055" y="2748526"/>
            <a:ext cx="1420610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B57A1-990C-D347-98C9-EFE582E9F554}"/>
              </a:ext>
            </a:extLst>
          </p:cNvPr>
          <p:cNvSpPr/>
          <p:nvPr/>
        </p:nvSpPr>
        <p:spPr>
          <a:xfrm rot="5400000">
            <a:off x="2626359" y="-164600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F1C337-A93D-724C-BE5A-2A3DF27E719C}"/>
              </a:ext>
            </a:extLst>
          </p:cNvPr>
          <p:cNvCxnSpPr>
            <a:cxnSpLocks/>
          </p:cNvCxnSpPr>
          <p:nvPr/>
        </p:nvCxnSpPr>
        <p:spPr>
          <a:xfrm flipV="1">
            <a:off x="2885715" y="2991398"/>
            <a:ext cx="0" cy="3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0CC959-12EB-1243-955F-1CA731ED73DC}"/>
              </a:ext>
            </a:extLst>
          </p:cNvPr>
          <p:cNvSpPr txBox="1"/>
          <p:nvPr/>
        </p:nvSpPr>
        <p:spPr>
          <a:xfrm>
            <a:off x="2428161" y="3300317"/>
            <a:ext cx="201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 to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4FB68-628A-964B-90CC-994293015BCC}"/>
              </a:ext>
            </a:extLst>
          </p:cNvPr>
          <p:cNvCxnSpPr>
            <a:cxnSpLocks/>
          </p:cNvCxnSpPr>
          <p:nvPr/>
        </p:nvCxnSpPr>
        <p:spPr>
          <a:xfrm>
            <a:off x="2885715" y="2137678"/>
            <a:ext cx="0" cy="3571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C84582-0D42-A347-B5FF-A199C904A4A0}"/>
              </a:ext>
            </a:extLst>
          </p:cNvPr>
          <p:cNvSpPr txBox="1"/>
          <p:nvPr/>
        </p:nvSpPr>
        <p:spPr>
          <a:xfrm>
            <a:off x="2384004" y="1799124"/>
            <a:ext cx="159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identical 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BF270-8823-E246-8098-D6655CF6EC6D}"/>
              </a:ext>
            </a:extLst>
          </p:cNvPr>
          <p:cNvSpPr txBox="1"/>
          <p:nvPr/>
        </p:nvSpPr>
        <p:spPr>
          <a:xfrm>
            <a:off x="802339" y="2642462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1.png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4D2B1B-30E3-BE4C-B4BF-EE5ADDCC0AA3}"/>
              </a:ext>
            </a:extLst>
          </p:cNvPr>
          <p:cNvSpPr txBox="1"/>
          <p:nvPr/>
        </p:nvSpPr>
        <p:spPr>
          <a:xfrm>
            <a:off x="4465885" y="2636284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4.png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0EC663-6A60-F349-8BE4-30EF1BE0D511}"/>
              </a:ext>
            </a:extLst>
          </p:cNvPr>
          <p:cNvCxnSpPr>
            <a:cxnSpLocks/>
          </p:cNvCxnSpPr>
          <p:nvPr/>
        </p:nvCxnSpPr>
        <p:spPr>
          <a:xfrm>
            <a:off x="1070989" y="120830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341C-52ED-C54B-B97D-33A467CA1711}"/>
              </a:ext>
            </a:extLst>
          </p:cNvPr>
          <p:cNvCxnSpPr>
            <a:cxnSpLocks/>
          </p:cNvCxnSpPr>
          <p:nvPr/>
        </p:nvCxnSpPr>
        <p:spPr>
          <a:xfrm flipV="1">
            <a:off x="1070989" y="3005531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3087E9-AE4E-AD42-B3C3-0A41C60842CD}"/>
              </a:ext>
            </a:extLst>
          </p:cNvPr>
          <p:cNvCxnSpPr>
            <a:cxnSpLocks/>
          </p:cNvCxnSpPr>
          <p:nvPr/>
        </p:nvCxnSpPr>
        <p:spPr>
          <a:xfrm>
            <a:off x="4732706" y="1243471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2177AB-5313-CC4B-8AE1-E2CE59DAAEC6}"/>
              </a:ext>
            </a:extLst>
          </p:cNvPr>
          <p:cNvCxnSpPr>
            <a:cxnSpLocks/>
          </p:cNvCxnSpPr>
          <p:nvPr/>
        </p:nvCxnSpPr>
        <p:spPr>
          <a:xfrm flipV="1">
            <a:off x="4732706" y="3040695"/>
            <a:ext cx="0" cy="11016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058F20-CDD1-9E44-94E5-03A66F35CA0F}"/>
              </a:ext>
            </a:extLst>
          </p:cNvPr>
          <p:cNvCxnSpPr>
            <a:cxnSpLocks/>
          </p:cNvCxnSpPr>
          <p:nvPr/>
        </p:nvCxnSpPr>
        <p:spPr>
          <a:xfrm flipV="1">
            <a:off x="2323843" y="3040695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3B48E8-2D1C-A743-A09F-5FEFFBDA7C46}"/>
              </a:ext>
            </a:extLst>
          </p:cNvPr>
          <p:cNvCxnSpPr>
            <a:cxnSpLocks/>
          </p:cNvCxnSpPr>
          <p:nvPr/>
        </p:nvCxnSpPr>
        <p:spPr>
          <a:xfrm flipV="1">
            <a:off x="3551983" y="3069096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4347D1-EAA5-AC47-BCF6-FF5953882E5E}"/>
              </a:ext>
            </a:extLst>
          </p:cNvPr>
          <p:cNvCxnSpPr>
            <a:cxnSpLocks/>
          </p:cNvCxnSpPr>
          <p:nvPr/>
        </p:nvCxnSpPr>
        <p:spPr>
          <a:xfrm>
            <a:off x="2360913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EA6137-7640-B74C-98BE-92B826439BFF}"/>
              </a:ext>
            </a:extLst>
          </p:cNvPr>
          <p:cNvCxnSpPr>
            <a:cxnSpLocks/>
          </p:cNvCxnSpPr>
          <p:nvPr/>
        </p:nvCxnSpPr>
        <p:spPr>
          <a:xfrm>
            <a:off x="3520817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33E656-991E-3C44-B1A8-2E9220B1A6B2}"/>
              </a:ext>
            </a:extLst>
          </p:cNvPr>
          <p:cNvSpPr txBox="1"/>
          <p:nvPr/>
        </p:nvSpPr>
        <p:spPr>
          <a:xfrm>
            <a:off x="5546493" y="2610026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1.png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689AA2-430B-C040-94BF-3D0AE4871EA2}"/>
              </a:ext>
            </a:extLst>
          </p:cNvPr>
          <p:cNvSpPr txBox="1"/>
          <p:nvPr/>
        </p:nvSpPr>
        <p:spPr>
          <a:xfrm>
            <a:off x="9210039" y="2603848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4.png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FE9F44-341D-6D4E-811D-EE8FCAD27795}"/>
              </a:ext>
            </a:extLst>
          </p:cNvPr>
          <p:cNvCxnSpPr>
            <a:cxnSpLocks/>
          </p:cNvCxnSpPr>
          <p:nvPr/>
        </p:nvCxnSpPr>
        <p:spPr>
          <a:xfrm>
            <a:off x="5783033" y="120830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329C07-92F7-274F-9FAC-44EE5C1E564F}"/>
              </a:ext>
            </a:extLst>
          </p:cNvPr>
          <p:cNvCxnSpPr>
            <a:cxnSpLocks/>
          </p:cNvCxnSpPr>
          <p:nvPr/>
        </p:nvCxnSpPr>
        <p:spPr>
          <a:xfrm>
            <a:off x="9444750" y="1243471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A5D4B-2E39-1A4F-8F80-45535C9C4C90}"/>
              </a:ext>
            </a:extLst>
          </p:cNvPr>
          <p:cNvCxnSpPr>
            <a:cxnSpLocks/>
          </p:cNvCxnSpPr>
          <p:nvPr/>
        </p:nvCxnSpPr>
        <p:spPr>
          <a:xfrm>
            <a:off x="7072957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63CDAC-A429-E648-93C4-7BF209C56AA8}"/>
              </a:ext>
            </a:extLst>
          </p:cNvPr>
          <p:cNvCxnSpPr>
            <a:cxnSpLocks/>
          </p:cNvCxnSpPr>
          <p:nvPr/>
        </p:nvCxnSpPr>
        <p:spPr>
          <a:xfrm>
            <a:off x="8232861" y="1198175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e 81">
            <a:extLst>
              <a:ext uri="{FF2B5EF4-FFF2-40B4-BE49-F238E27FC236}">
                <a16:creationId xmlns:a16="http://schemas.microsoft.com/office/drawing/2014/main" id="{C299A0DD-A96A-0A43-8902-1F86F0165FEF}"/>
              </a:ext>
            </a:extLst>
          </p:cNvPr>
          <p:cNvSpPr/>
          <p:nvPr/>
        </p:nvSpPr>
        <p:spPr>
          <a:xfrm rot="5400000">
            <a:off x="7371746" y="3525910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A0325B-ADFB-FF4C-A333-C930FD16090B}"/>
              </a:ext>
            </a:extLst>
          </p:cNvPr>
          <p:cNvSpPr/>
          <p:nvPr/>
        </p:nvSpPr>
        <p:spPr>
          <a:xfrm rot="5400000">
            <a:off x="7371746" y="-164599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1722E9-F374-AA4E-953E-271A298A464C}"/>
              </a:ext>
            </a:extLst>
          </p:cNvPr>
          <p:cNvCxnSpPr>
            <a:cxnSpLocks/>
          </p:cNvCxnSpPr>
          <p:nvPr/>
        </p:nvCxnSpPr>
        <p:spPr>
          <a:xfrm>
            <a:off x="7606492" y="2170330"/>
            <a:ext cx="0" cy="3571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F670F2-44CF-1847-BC5C-4FDF13156028}"/>
              </a:ext>
            </a:extLst>
          </p:cNvPr>
          <p:cNvSpPr txBox="1"/>
          <p:nvPr/>
        </p:nvSpPr>
        <p:spPr>
          <a:xfrm>
            <a:off x="7104781" y="1831776"/>
            <a:ext cx="159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identical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5B4FA-510C-3D45-B760-ABE03B26CF00}"/>
              </a:ext>
            </a:extLst>
          </p:cNvPr>
          <p:cNvSpPr txBox="1"/>
          <p:nvPr/>
        </p:nvSpPr>
        <p:spPr>
          <a:xfrm>
            <a:off x="6803339" y="5591179"/>
            <a:ext cx="1594014" cy="369332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novel stimuli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0D54F0-B6F6-CF48-9C18-0DD453ADDD02}"/>
              </a:ext>
            </a:extLst>
          </p:cNvPr>
          <p:cNvSpPr txBox="1"/>
          <p:nvPr/>
        </p:nvSpPr>
        <p:spPr>
          <a:xfrm>
            <a:off x="10495077" y="2494783"/>
            <a:ext cx="1330699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 </a:t>
            </a:r>
          </a:p>
          <a:p>
            <a:pPr algn="ctr"/>
            <a:r>
              <a:rPr lang="en-US" b="1" dirty="0"/>
              <a:t>probes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6695A-480B-1B41-B12D-0E72FEF17C39}"/>
              </a:ext>
            </a:extLst>
          </p:cNvPr>
          <p:cNvSpPr txBox="1"/>
          <p:nvPr/>
        </p:nvSpPr>
        <p:spPr>
          <a:xfrm>
            <a:off x="2553655" y="6329754"/>
            <a:ext cx="64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</a:t>
            </a:r>
            <a:r>
              <a:rPr lang="en-US" dirty="0"/>
              <a:t>The numbering scheme for the memory probe file names</a:t>
            </a:r>
          </a:p>
        </p:txBody>
      </p:sp>
    </p:spTree>
    <p:extLst>
      <p:ext uri="{BB962C8B-B14F-4D97-AF65-F5344CB8AC3E}">
        <p14:creationId xmlns:p14="http://schemas.microsoft.com/office/powerpoint/2010/main" val="136799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153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42</cp:revision>
  <dcterms:created xsi:type="dcterms:W3CDTF">2020-12-14T00:08:40Z</dcterms:created>
  <dcterms:modified xsi:type="dcterms:W3CDTF">2020-12-15T16:49:18Z</dcterms:modified>
</cp:coreProperties>
</file>