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0" d="100"/>
          <a:sy n="70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2584941" y="627360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" y="627361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10</cp:revision>
  <dcterms:created xsi:type="dcterms:W3CDTF">2021-02-08T14:01:03Z</dcterms:created>
  <dcterms:modified xsi:type="dcterms:W3CDTF">2021-02-13T23:50:52Z</dcterms:modified>
</cp:coreProperties>
</file>