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70" d="100"/>
          <a:sy n="70" d="100"/>
        </p:scale>
        <p:origin x="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-24191" y="562176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12584944" y="562176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11</cp:revision>
  <dcterms:created xsi:type="dcterms:W3CDTF">2021-02-08T14:01:03Z</dcterms:created>
  <dcterms:modified xsi:type="dcterms:W3CDTF">2021-02-13T23:41:12Z</dcterms:modified>
</cp:coreProperties>
</file>