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07E-992C-1746-8FAF-7EB9CCBE8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6B890-EE96-9742-B830-1D15344C3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F90B-BC55-B848-97A6-F9B6B553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D1E-8F2A-2E42-AF29-589148A2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F6B5-B81F-DE4F-BA58-E91A7DCE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4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F89E-63E0-DB45-965F-83EB2B1D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C55F3-8F0F-054D-82FC-4A9DD364E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BA312-0E12-D441-AF26-F263A5E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3973-1204-724B-A07A-1B125CC3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031BA-7330-ED40-8A17-A6D66C52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0EB2A-E357-F143-BC29-19B6A2296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3FAA0-31F3-0D4D-B4EC-68EB52310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B95A-8AA3-6148-9278-726CED6A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6B330-F34C-CD4E-B6C7-43CF5F83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0D6A-3A44-7643-B862-2AB235D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F638-D88C-DB4E-97FD-57C911B3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C404-2564-BB4F-92DA-24B4FF25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47DB-F85E-314C-9CD2-5A8027B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D2FC-04C0-4743-ABAC-ECA2F677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01E4-4E00-6A4F-AE3C-F6E62F5A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1D87-17AC-4D4A-AD99-4FA83466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3E9E-13F1-7943-BD14-3C3383656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C604-7367-E546-8FAB-B5325202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C9FD-A916-1442-BC2F-0CEEA8DF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D8E2-D778-C844-86C8-9693F1D3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6FC4-4724-E742-BCEA-DFD2676B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6C36-C5D8-DF44-981C-EB2DB4D70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43ED5-769A-694F-96F7-4AF193643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838C8-87C8-1349-838C-691C5329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E9AC-AC7D-174D-B146-8D18964C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3FC12-178D-2045-92F4-E37C0D46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692-A63D-414A-885C-5AE51BFE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76DD-3A76-1144-BE4D-44E9880B4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7D8-9CB7-3E4B-AFB8-34E283CA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D4AEA-3AF4-8448-8E5E-F8AA2F2A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A5FF3-40E1-7444-AF0B-E5DE98A46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FD68B-7764-8B46-9D50-7A487BC5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8A967-02F6-104F-A035-4020A858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05970-534D-6140-90D0-D6D50D06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447C-C68C-8E4A-85A7-DD3B0C33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929D9-A4B1-6241-AACE-877FB85E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527A2-619E-764D-94A2-E4259A8A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AB92-19B1-E64D-946F-49DDD6E7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332D7-7743-834B-BF0A-2C39FF68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114EE-ADAD-4A4C-B2DE-8862A4A4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35F8D-3AA9-1340-A9E6-DB201F9F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3D53-D81E-3040-8A64-980FBF50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5D52-1241-3B4C-9817-84B92A18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453B7-59C0-914B-A66C-D4F884A4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264D-8FE9-BD45-97E5-089BAD4D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AAE3C-0879-AA4E-8C7F-02E73863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AF10F-399B-9741-9AED-F05462AD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2E0D-46AE-AD41-8599-95E703B2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B9E24-ACC5-4A48-B124-EBE8E8B97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4247-52B3-AE4D-8E4C-3F993B1E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BDD0-AE28-6C44-AF59-61184EA5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7F829-1607-3E4B-B7D3-C48250AA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55241-4CE2-2F4E-8A31-01350224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8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225FF-48CF-6745-828F-DBE8B43A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33AA8-2A93-284F-AC12-07BDF723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439AB-5151-F548-9C9E-4299A276F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9A1B-19CC-224F-B071-4371FDC0597A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5818-DA17-834E-BC9F-CD46A6C51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84FB-3F33-0F45-8290-88992CFD3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E72E-7BB3-9347-ADA4-6FBCD7DF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2</cp:revision>
  <dcterms:created xsi:type="dcterms:W3CDTF">2021-02-05T19:24:27Z</dcterms:created>
  <dcterms:modified xsi:type="dcterms:W3CDTF">2021-02-05T19:59:16Z</dcterms:modified>
</cp:coreProperties>
</file>