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4"/>
    <p:restoredTop sz="94720"/>
  </p:normalViewPr>
  <p:slideViewPr>
    <p:cSldViewPr snapToGrid="0" snapToObjects="1">
      <p:cViewPr varScale="1">
        <p:scale>
          <a:sx n="101" d="100"/>
          <a:sy n="10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77CF-AD55-4A48-BC43-904D73421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80FD-1E88-F64D-853D-05CFC1CB9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C4ED-87B1-9A4D-B285-97030869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F47F-7D0A-794D-93DF-DAB24B29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B91E-D998-5946-851B-27AD6FC1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41A0-46A9-604A-BC82-EC587E84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6827A-785D-8F4C-8A97-10046EE8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614-6001-614B-B1A6-214C9D6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EDD9-06CA-2741-8E4E-41890BA0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0DDA-D594-2D46-BE27-4C1D790F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364A0-EF83-C545-B565-D8E21F9E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40A2F-1ACA-1F48-A5AA-37675228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4261-46C0-674D-98AA-ED88AF74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7915-1545-2242-BD5A-ABDE38DA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73AA-CB1C-E846-9C67-53AE1588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5545-A05C-BE45-B804-D1B29B57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A34E-C161-5B43-A5AD-D9060035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86954-F7D8-3F4C-9E36-15F8407B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1848-3499-A94F-ABA1-8F0A0701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6B4E-0DE7-3A4A-B63E-107ACA84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85DD-66A5-AE45-A969-38444AE0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D2DD-9558-324E-8B9B-61E377FF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60D4-E66B-8447-9E2F-C5A5CF97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2B7C-1CA0-AE4B-8E32-804AB110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8510-53E0-EC43-93D9-34C3DA7A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C386-DD83-1148-BD46-298359E4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7250-2D9B-2A44-A45B-7D1D57A63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EA4E8-0CBC-444B-99D2-330D6220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0C82-8147-1B43-8D40-C259C5D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CDB22-9B14-4D42-8AAC-AE3A8669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C7D1-23BD-FF4C-9704-C4C1E3C6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6E02-00C1-9B44-BEB6-D7A9BB5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C10C7-28A4-6040-AF0E-5692511BA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BC3F0-3A3E-4347-8E04-991F976D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2CC01-7AB9-9846-AB42-42286B48A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91604-8C6A-1749-9546-85D71DF12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B1B64-C905-4F4D-A3CB-F1CE7686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0B102-9AED-9B49-9ACD-D70085C8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D5103-3D74-F042-8268-1AF651D6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481E-364D-8940-96AB-60C0DB4F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AA04A-E8E4-5541-9930-5196EF27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52485-8374-9C4C-AAE3-8DFE24CE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4820-D3EE-7C49-84B4-C0C69F9A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20815-32FD-AA4B-8242-3A0FB6F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576D3-021F-2044-B391-125A2366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22EA-04AA-0647-B918-94D9047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D496-2434-9248-930C-DD4A82B0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5E30-4CF3-9E4E-A10D-D61B0255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652AB-01F4-A34F-BD94-B8B8C4518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2DE8-F899-D24C-AF3E-CF0C5A0C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4E0C3-7949-D545-B2E0-6BD43E7C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F2DD0-D7B2-F642-B1D2-025A8AE1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DEF1-ED09-D14B-857E-B94BB768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5B084-1A7C-E242-A19C-89ADE1083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07EF3-AF06-CE4A-B74A-A6DCF32A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8DB4D-029A-8847-9D6A-C1C2E925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29D02-0329-D342-86F6-D25E516C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60FC-DECA-584E-B0C4-D5DFB17A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9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85674-2020-6447-A6AB-245063DC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E1C2-F1E7-BA43-8CE4-68BDD7C5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74E3-9EEF-7B4F-87CC-9A92365E1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921A-579B-4B4E-9BDD-F1DB5187A5AD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DFF2-ECB5-7F41-A94D-24B974DBA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75DE-2532-1D4A-A72E-27AE6FF75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96E6-8488-C44D-9BA3-8E68A973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A43CC2A-69A6-E94C-B4BE-B504B8F635A6}"/>
              </a:ext>
            </a:extLst>
          </p:cNvPr>
          <p:cNvGrpSpPr/>
          <p:nvPr/>
        </p:nvGrpSpPr>
        <p:grpSpPr>
          <a:xfrm>
            <a:off x="4180113" y="623081"/>
            <a:ext cx="3460764" cy="4208658"/>
            <a:chOff x="4180113" y="982787"/>
            <a:chExt cx="3048002" cy="38504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CB9CCD-3C5C-1C4F-90AE-58E779D85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6045" y="982787"/>
              <a:ext cx="740228" cy="7402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1"/>
            <a:lstStyle/>
            <a:p>
              <a:r>
                <a:rPr 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θ</a:t>
              </a:r>
              <a:endPara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5ED92AE-CB3D-7B4A-8604-EAC4D174E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6045" y="2278873"/>
              <a:ext cx="740228" cy="7402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7F55FB-8816-D34F-A0A5-447957DFF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544" y="3559630"/>
              <a:ext cx="740228" cy="7402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C3A79E-5F0D-2244-949B-B87C199C8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7887" y="3559630"/>
              <a:ext cx="740228" cy="7402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ε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653AA7-C8FE-FA4A-8EF4-EC3987348765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5006159" y="1723015"/>
              <a:ext cx="0" cy="555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DE20D-BB7F-3A46-A3D1-AC8164241031}"/>
                </a:ext>
              </a:extLst>
            </p:cNvPr>
            <p:cNvCxnSpPr/>
            <p:nvPr/>
          </p:nvCxnSpPr>
          <p:spPr>
            <a:xfrm>
              <a:off x="4985658" y="3020786"/>
              <a:ext cx="0" cy="53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D65BB4-9026-0346-B3F6-0D857536EEF8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>
              <a:off x="5355772" y="3929744"/>
              <a:ext cx="1132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E1B417-10D5-354D-8329-ED0AD6FB97D9}"/>
                </a:ext>
              </a:extLst>
            </p:cNvPr>
            <p:cNvGrpSpPr/>
            <p:nvPr/>
          </p:nvGrpSpPr>
          <p:grpSpPr>
            <a:xfrm>
              <a:off x="4180113" y="1959430"/>
              <a:ext cx="2006698" cy="2873828"/>
              <a:chOff x="4180113" y="1959430"/>
              <a:chExt cx="2006698" cy="287382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A1E4C-7240-AC4E-9494-E3AD2DC9658E}"/>
                  </a:ext>
                </a:extLst>
              </p:cNvPr>
              <p:cNvSpPr/>
              <p:nvPr/>
            </p:nvSpPr>
            <p:spPr>
              <a:xfrm>
                <a:off x="4180113" y="1959430"/>
                <a:ext cx="1632857" cy="28738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B7FBCA-C71D-7A45-A76C-7DDAF919BE0E}"/>
                  </a:ext>
                </a:extLst>
              </p:cNvPr>
              <p:cNvSpPr txBox="1"/>
              <p:nvPr/>
            </p:nvSpPr>
            <p:spPr>
              <a:xfrm>
                <a:off x="5636261" y="4463926"/>
                <a:ext cx="550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0155FA-6C15-C544-82BE-F97499DFFB00}"/>
                </a:ext>
              </a:extLst>
            </p:cNvPr>
            <p:cNvGrpSpPr/>
            <p:nvPr/>
          </p:nvGrpSpPr>
          <p:grpSpPr>
            <a:xfrm>
              <a:off x="4376058" y="3271158"/>
              <a:ext cx="1239701" cy="1368750"/>
              <a:chOff x="4376058" y="3271158"/>
              <a:chExt cx="1239701" cy="136875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6002F6-0ECB-E04C-B6C4-D441D37513AD}"/>
                  </a:ext>
                </a:extLst>
              </p:cNvPr>
              <p:cNvSpPr/>
              <p:nvPr/>
            </p:nvSpPr>
            <p:spPr>
              <a:xfrm>
                <a:off x="4376058" y="3271158"/>
                <a:ext cx="1219200" cy="1317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CE91FA-DA2B-B242-9B40-32B1A9159880}"/>
                  </a:ext>
                </a:extLst>
              </p:cNvPr>
              <p:cNvSpPr txBox="1"/>
              <p:nvPr/>
            </p:nvSpPr>
            <p:spPr>
              <a:xfrm>
                <a:off x="5376273" y="4270576"/>
                <a:ext cx="239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478AE05-C522-924D-AAA2-F63CEB490894}"/>
              </a:ext>
            </a:extLst>
          </p:cNvPr>
          <p:cNvSpPr txBox="1"/>
          <p:nvPr/>
        </p:nvSpPr>
        <p:spPr>
          <a:xfrm>
            <a:off x="2607279" y="833652"/>
            <a:ext cx="146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AAF7D-9B95-2D44-BFE9-02A3425A68E2}"/>
              </a:ext>
            </a:extLst>
          </p:cNvPr>
          <p:cNvSpPr txBox="1"/>
          <p:nvPr/>
        </p:nvSpPr>
        <p:spPr>
          <a:xfrm>
            <a:off x="2607279" y="2267402"/>
            <a:ext cx="146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F9F1B-C93A-1F4F-94D8-9230FFEBD674}"/>
              </a:ext>
            </a:extLst>
          </p:cNvPr>
          <p:cNvSpPr txBox="1"/>
          <p:nvPr/>
        </p:nvSpPr>
        <p:spPr>
          <a:xfrm>
            <a:off x="2607279" y="3706548"/>
            <a:ext cx="146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112CB1-FD91-044A-B734-DA612178AE19}"/>
              </a:ext>
            </a:extLst>
          </p:cNvPr>
          <p:cNvSpPr txBox="1"/>
          <p:nvPr/>
        </p:nvSpPr>
        <p:spPr>
          <a:xfrm>
            <a:off x="7705734" y="3682074"/>
            <a:ext cx="20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2870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A656F1F-D1A2-9C3B-E731-3F22421728B3}"/>
              </a:ext>
            </a:extLst>
          </p:cNvPr>
          <p:cNvSpPr/>
          <p:nvPr/>
        </p:nvSpPr>
        <p:spPr>
          <a:xfrm>
            <a:off x="3871480" y="5038274"/>
            <a:ext cx="2609221" cy="1619017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1C6AE3-E47D-2C5E-B86F-174ECAD44C60}"/>
              </a:ext>
            </a:extLst>
          </p:cNvPr>
          <p:cNvSpPr/>
          <p:nvPr/>
        </p:nvSpPr>
        <p:spPr>
          <a:xfrm>
            <a:off x="586945" y="5038274"/>
            <a:ext cx="2609221" cy="1619017"/>
          </a:xfrm>
          <a:prstGeom prst="rect">
            <a:avLst/>
          </a:prstGeom>
          <a:solidFill>
            <a:srgbClr val="0070C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plant, silhouette&#10;&#10;Description automatically generated">
            <a:extLst>
              <a:ext uri="{FF2B5EF4-FFF2-40B4-BE49-F238E27FC236}">
                <a16:creationId xmlns:a16="http://schemas.microsoft.com/office/drawing/2014/main" id="{18D28251-1D97-A23E-4523-9FD6CF8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6" y="4689046"/>
            <a:ext cx="2017316" cy="201731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6770B8-52E4-2493-5D96-33D86EFDF520}"/>
              </a:ext>
            </a:extLst>
          </p:cNvPr>
          <p:cNvSpPr/>
          <p:nvPr/>
        </p:nvSpPr>
        <p:spPr>
          <a:xfrm>
            <a:off x="2150364" y="456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1999115-350F-C709-4760-2EF756EB4D86}"/>
              </a:ext>
            </a:extLst>
          </p:cNvPr>
          <p:cNvSpPr/>
          <p:nvPr/>
        </p:nvSpPr>
        <p:spPr>
          <a:xfrm>
            <a:off x="2531364" y="837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FC7E45-8B75-D041-A3CD-B690D15131F8}"/>
              </a:ext>
            </a:extLst>
          </p:cNvPr>
          <p:cNvSpPr/>
          <p:nvPr/>
        </p:nvSpPr>
        <p:spPr>
          <a:xfrm>
            <a:off x="2886964" y="1218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8AA9B4-DA1B-F3CE-D566-984F45200788}"/>
              </a:ext>
            </a:extLst>
          </p:cNvPr>
          <p:cNvSpPr/>
          <p:nvPr/>
        </p:nvSpPr>
        <p:spPr>
          <a:xfrm>
            <a:off x="3267964" y="16125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78D188-7F1A-36B1-88FB-02E807457C89}"/>
              </a:ext>
            </a:extLst>
          </p:cNvPr>
          <p:cNvSpPr/>
          <p:nvPr/>
        </p:nvSpPr>
        <p:spPr>
          <a:xfrm>
            <a:off x="3648964" y="20062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5315C6-37A8-B745-C19B-93CF6324A37C}"/>
              </a:ext>
            </a:extLst>
          </p:cNvPr>
          <p:cNvSpPr/>
          <p:nvPr/>
        </p:nvSpPr>
        <p:spPr>
          <a:xfrm>
            <a:off x="4029964" y="23999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92102B9-D32D-F26C-E2D8-E4191F92B42C}"/>
              </a:ext>
            </a:extLst>
          </p:cNvPr>
          <p:cNvSpPr/>
          <p:nvPr/>
        </p:nvSpPr>
        <p:spPr>
          <a:xfrm rot="19389462">
            <a:off x="5399885" y="72554"/>
            <a:ext cx="773855" cy="23278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50B62-9650-E234-630A-A58D55FC4149}"/>
              </a:ext>
            </a:extLst>
          </p:cNvPr>
          <p:cNvSpPr txBox="1"/>
          <p:nvPr/>
        </p:nvSpPr>
        <p:spPr>
          <a:xfrm>
            <a:off x="6100066" y="606707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Block</a:t>
            </a:r>
          </a:p>
        </p:txBody>
      </p:sp>
      <p:pic>
        <p:nvPicPr>
          <p:cNvPr id="15" name="Graphic 14" descr="Keyboard outline">
            <a:extLst>
              <a:ext uri="{FF2B5EF4-FFF2-40B4-BE49-F238E27FC236}">
                <a16:creationId xmlns:a16="http://schemas.microsoft.com/office/drawing/2014/main" id="{CF171A89-3675-1DD2-D931-F014BBBEB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16" y="2234827"/>
            <a:ext cx="1676400" cy="1676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3D898-B21C-0823-0704-DDCB7AF428C1}"/>
              </a:ext>
            </a:extLst>
          </p:cNvPr>
          <p:cNvCxnSpPr/>
          <p:nvPr/>
        </p:nvCxnSpPr>
        <p:spPr>
          <a:xfrm>
            <a:off x="1566616" y="1428378"/>
            <a:ext cx="2353129" cy="2588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3EBFAB-0E33-492D-B0CE-12F02F19D7D7}"/>
              </a:ext>
            </a:extLst>
          </p:cNvPr>
          <p:cNvSpPr txBox="1"/>
          <p:nvPr/>
        </p:nvSpPr>
        <p:spPr>
          <a:xfrm>
            <a:off x="162866" y="3581874"/>
            <a:ext cx="224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“Press to continue”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DD415-7332-1252-F31B-18480D96F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518" y="5185228"/>
            <a:ext cx="997285" cy="997285"/>
          </a:xfrm>
          <a:prstGeom prst="rect">
            <a:avLst/>
          </a:prstGeom>
        </p:spPr>
      </p:pic>
      <p:pic>
        <p:nvPicPr>
          <p:cNvPr id="22" name="Picture 21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3AC72D9E-761E-6A1B-C78D-FEE72AC3B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804" y="5116375"/>
            <a:ext cx="1050522" cy="1050522"/>
          </a:xfrm>
          <a:prstGeom prst="rect">
            <a:avLst/>
          </a:prstGeom>
        </p:spPr>
      </p:pic>
      <p:pic>
        <p:nvPicPr>
          <p:cNvPr id="24" name="Picture 2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E0BD9D8D-DEC9-B1AF-FADB-3D372A74A2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49" t="17528" r="28428" b="6566"/>
          <a:stretch/>
        </p:blipFill>
        <p:spPr>
          <a:xfrm>
            <a:off x="2019300" y="5055447"/>
            <a:ext cx="1041400" cy="1531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601763-18EA-7624-6129-C1233A6E93EC}"/>
              </a:ext>
            </a:extLst>
          </p:cNvPr>
          <p:cNvSpPr txBox="1"/>
          <p:nvPr/>
        </p:nvSpPr>
        <p:spPr>
          <a:xfrm>
            <a:off x="1321236" y="6195927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AE1BC5-AE22-4BE2-0105-C985EE7DE651}"/>
              </a:ext>
            </a:extLst>
          </p:cNvPr>
          <p:cNvSpPr txBox="1"/>
          <p:nvPr/>
        </p:nvSpPr>
        <p:spPr>
          <a:xfrm>
            <a:off x="4533771" y="6183142"/>
            <a:ext cx="143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complex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91BB62E-D766-C449-C45E-EA018630D0BA}"/>
              </a:ext>
            </a:extLst>
          </p:cNvPr>
          <p:cNvSpPr/>
          <p:nvPr/>
        </p:nvSpPr>
        <p:spPr>
          <a:xfrm>
            <a:off x="6435126" y="3392342"/>
            <a:ext cx="387311" cy="35378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98570-2509-D5A7-928B-94A61F2D735F}"/>
              </a:ext>
            </a:extLst>
          </p:cNvPr>
          <p:cNvSpPr txBox="1"/>
          <p:nvPr/>
        </p:nvSpPr>
        <p:spPr>
          <a:xfrm>
            <a:off x="6822437" y="3369179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Background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F6F304B-B2D9-C821-8A86-4E1A5E1AE203}"/>
              </a:ext>
            </a:extLst>
          </p:cNvPr>
          <p:cNvSpPr/>
          <p:nvPr/>
        </p:nvSpPr>
        <p:spPr>
          <a:xfrm>
            <a:off x="6423477" y="3924859"/>
            <a:ext cx="387311" cy="35378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EB4DE-0B43-21B6-B23B-2670DE7A665A}"/>
              </a:ext>
            </a:extLst>
          </p:cNvPr>
          <p:cNvSpPr txBox="1"/>
          <p:nvPr/>
        </p:nvSpPr>
        <p:spPr>
          <a:xfrm>
            <a:off x="6842174" y="3898950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Deviant</a:t>
            </a:r>
          </a:p>
        </p:txBody>
      </p:sp>
    </p:spTree>
    <p:extLst>
      <p:ext uri="{BB962C8B-B14F-4D97-AF65-F5344CB8AC3E}">
        <p14:creationId xmlns:p14="http://schemas.microsoft.com/office/powerpoint/2010/main" val="301203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plant, silhouette&#10;&#10;Description automatically generated">
            <a:extLst>
              <a:ext uri="{FF2B5EF4-FFF2-40B4-BE49-F238E27FC236}">
                <a16:creationId xmlns:a16="http://schemas.microsoft.com/office/drawing/2014/main" id="{18D28251-1D97-A23E-4523-9FD6CF8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6" y="4689046"/>
            <a:ext cx="2017316" cy="201731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6770B8-52E4-2493-5D96-33D86EFDF520}"/>
              </a:ext>
            </a:extLst>
          </p:cNvPr>
          <p:cNvSpPr/>
          <p:nvPr/>
        </p:nvSpPr>
        <p:spPr>
          <a:xfrm>
            <a:off x="2150364" y="456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1999115-350F-C709-4760-2EF756EB4D86}"/>
              </a:ext>
            </a:extLst>
          </p:cNvPr>
          <p:cNvSpPr/>
          <p:nvPr/>
        </p:nvSpPr>
        <p:spPr>
          <a:xfrm>
            <a:off x="2531364" y="837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FC7E45-8B75-D041-A3CD-B690D15131F8}"/>
              </a:ext>
            </a:extLst>
          </p:cNvPr>
          <p:cNvSpPr/>
          <p:nvPr/>
        </p:nvSpPr>
        <p:spPr>
          <a:xfrm>
            <a:off x="2886964" y="1218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8AA9B4-DA1B-F3CE-D566-984F45200788}"/>
              </a:ext>
            </a:extLst>
          </p:cNvPr>
          <p:cNvSpPr/>
          <p:nvPr/>
        </p:nvSpPr>
        <p:spPr>
          <a:xfrm>
            <a:off x="3267964" y="16125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78D188-7F1A-36B1-88FB-02E807457C89}"/>
              </a:ext>
            </a:extLst>
          </p:cNvPr>
          <p:cNvSpPr/>
          <p:nvPr/>
        </p:nvSpPr>
        <p:spPr>
          <a:xfrm>
            <a:off x="3648964" y="20062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5315C6-37A8-B745-C19B-93CF6324A37C}"/>
              </a:ext>
            </a:extLst>
          </p:cNvPr>
          <p:cNvSpPr/>
          <p:nvPr/>
        </p:nvSpPr>
        <p:spPr>
          <a:xfrm>
            <a:off x="4029964" y="23999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92102B9-D32D-F26C-E2D8-E4191F92B42C}"/>
              </a:ext>
            </a:extLst>
          </p:cNvPr>
          <p:cNvSpPr/>
          <p:nvPr/>
        </p:nvSpPr>
        <p:spPr>
          <a:xfrm rot="19389462">
            <a:off x="5399885" y="72554"/>
            <a:ext cx="773855" cy="23278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50B62-9650-E234-630A-A58D55FC4149}"/>
              </a:ext>
            </a:extLst>
          </p:cNvPr>
          <p:cNvSpPr txBox="1"/>
          <p:nvPr/>
        </p:nvSpPr>
        <p:spPr>
          <a:xfrm>
            <a:off x="6100066" y="606707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Block</a:t>
            </a:r>
          </a:p>
        </p:txBody>
      </p:sp>
      <p:pic>
        <p:nvPicPr>
          <p:cNvPr id="15" name="Graphic 14" descr="Keyboard outline">
            <a:extLst>
              <a:ext uri="{FF2B5EF4-FFF2-40B4-BE49-F238E27FC236}">
                <a16:creationId xmlns:a16="http://schemas.microsoft.com/office/drawing/2014/main" id="{CF171A89-3675-1DD2-D931-F014BBBEB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16" y="2234827"/>
            <a:ext cx="1676400" cy="1676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3D898-B21C-0823-0704-DDCB7AF428C1}"/>
              </a:ext>
            </a:extLst>
          </p:cNvPr>
          <p:cNvCxnSpPr/>
          <p:nvPr/>
        </p:nvCxnSpPr>
        <p:spPr>
          <a:xfrm>
            <a:off x="1566616" y="1428378"/>
            <a:ext cx="2353129" cy="2588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3EBFAB-0E33-492D-B0CE-12F02F19D7D7}"/>
              </a:ext>
            </a:extLst>
          </p:cNvPr>
          <p:cNvSpPr txBox="1"/>
          <p:nvPr/>
        </p:nvSpPr>
        <p:spPr>
          <a:xfrm>
            <a:off x="162866" y="3581874"/>
            <a:ext cx="224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“Press to continue”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DD415-7332-1252-F31B-18480D96F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518" y="5185228"/>
            <a:ext cx="997285" cy="997285"/>
          </a:xfrm>
          <a:prstGeom prst="rect">
            <a:avLst/>
          </a:prstGeom>
        </p:spPr>
      </p:pic>
      <p:pic>
        <p:nvPicPr>
          <p:cNvPr id="22" name="Picture 21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3AC72D9E-761E-6A1B-C78D-FEE72AC3B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804" y="5116375"/>
            <a:ext cx="1050522" cy="1050522"/>
          </a:xfrm>
          <a:prstGeom prst="rect">
            <a:avLst/>
          </a:prstGeom>
        </p:spPr>
      </p:pic>
      <p:pic>
        <p:nvPicPr>
          <p:cNvPr id="24" name="Picture 2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E0BD9D8D-DEC9-B1AF-FADB-3D372A74A2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49" t="17528" r="28428" b="6566"/>
          <a:stretch/>
        </p:blipFill>
        <p:spPr>
          <a:xfrm>
            <a:off x="2019300" y="5055447"/>
            <a:ext cx="1041400" cy="1531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601763-18EA-7624-6129-C1233A6E93EC}"/>
              </a:ext>
            </a:extLst>
          </p:cNvPr>
          <p:cNvSpPr txBox="1"/>
          <p:nvPr/>
        </p:nvSpPr>
        <p:spPr>
          <a:xfrm>
            <a:off x="1434845" y="6183142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AE1BC5-AE22-4BE2-0105-C985EE7DE651}"/>
              </a:ext>
            </a:extLst>
          </p:cNvPr>
          <p:cNvSpPr txBox="1"/>
          <p:nvPr/>
        </p:nvSpPr>
        <p:spPr>
          <a:xfrm>
            <a:off x="4533771" y="6183142"/>
            <a:ext cx="143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complex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91BB62E-D766-C449-C45E-EA018630D0BA}"/>
              </a:ext>
            </a:extLst>
          </p:cNvPr>
          <p:cNvSpPr/>
          <p:nvPr/>
        </p:nvSpPr>
        <p:spPr>
          <a:xfrm>
            <a:off x="6435126" y="3392342"/>
            <a:ext cx="387311" cy="35378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98570-2509-D5A7-928B-94A61F2D735F}"/>
              </a:ext>
            </a:extLst>
          </p:cNvPr>
          <p:cNvSpPr txBox="1"/>
          <p:nvPr/>
        </p:nvSpPr>
        <p:spPr>
          <a:xfrm>
            <a:off x="6822437" y="3369179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Background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F6F304B-B2D9-C821-8A86-4E1A5E1AE203}"/>
              </a:ext>
            </a:extLst>
          </p:cNvPr>
          <p:cNvSpPr/>
          <p:nvPr/>
        </p:nvSpPr>
        <p:spPr>
          <a:xfrm>
            <a:off x="6423477" y="3924859"/>
            <a:ext cx="387311" cy="35378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EB4DE-0B43-21B6-B23B-2670DE7A665A}"/>
              </a:ext>
            </a:extLst>
          </p:cNvPr>
          <p:cNvSpPr txBox="1"/>
          <p:nvPr/>
        </p:nvSpPr>
        <p:spPr>
          <a:xfrm>
            <a:off x="6842174" y="3898950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Deviant</a:t>
            </a:r>
          </a:p>
        </p:txBody>
      </p:sp>
    </p:spTree>
    <p:extLst>
      <p:ext uri="{BB962C8B-B14F-4D97-AF65-F5344CB8AC3E}">
        <p14:creationId xmlns:p14="http://schemas.microsoft.com/office/powerpoint/2010/main" val="40271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plant, silhouette&#10;&#10;Description automatically generated">
            <a:extLst>
              <a:ext uri="{FF2B5EF4-FFF2-40B4-BE49-F238E27FC236}">
                <a16:creationId xmlns:a16="http://schemas.microsoft.com/office/drawing/2014/main" id="{18D28251-1D97-A23E-4523-9FD6CF8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6" y="4689046"/>
            <a:ext cx="2017316" cy="201731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6770B8-52E4-2493-5D96-33D86EFDF520}"/>
              </a:ext>
            </a:extLst>
          </p:cNvPr>
          <p:cNvSpPr/>
          <p:nvPr/>
        </p:nvSpPr>
        <p:spPr>
          <a:xfrm>
            <a:off x="2150364" y="456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1999115-350F-C709-4760-2EF756EB4D86}"/>
              </a:ext>
            </a:extLst>
          </p:cNvPr>
          <p:cNvSpPr/>
          <p:nvPr/>
        </p:nvSpPr>
        <p:spPr>
          <a:xfrm>
            <a:off x="2531364" y="837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FC7E45-8B75-D041-A3CD-B690D15131F8}"/>
              </a:ext>
            </a:extLst>
          </p:cNvPr>
          <p:cNvSpPr/>
          <p:nvPr/>
        </p:nvSpPr>
        <p:spPr>
          <a:xfrm>
            <a:off x="2886964" y="12188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8AA9B4-DA1B-F3CE-D566-984F45200788}"/>
              </a:ext>
            </a:extLst>
          </p:cNvPr>
          <p:cNvSpPr/>
          <p:nvPr/>
        </p:nvSpPr>
        <p:spPr>
          <a:xfrm>
            <a:off x="3267964" y="16125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78D188-7F1A-36B1-88FB-02E807457C89}"/>
              </a:ext>
            </a:extLst>
          </p:cNvPr>
          <p:cNvSpPr/>
          <p:nvPr/>
        </p:nvSpPr>
        <p:spPr>
          <a:xfrm>
            <a:off x="3648964" y="20062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5315C6-37A8-B745-C19B-93CF6324A37C}"/>
              </a:ext>
            </a:extLst>
          </p:cNvPr>
          <p:cNvSpPr/>
          <p:nvPr/>
        </p:nvSpPr>
        <p:spPr>
          <a:xfrm>
            <a:off x="4029964" y="2399927"/>
            <a:ext cx="1866900" cy="13462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92102B9-D32D-F26C-E2D8-E4191F92B42C}"/>
              </a:ext>
            </a:extLst>
          </p:cNvPr>
          <p:cNvSpPr/>
          <p:nvPr/>
        </p:nvSpPr>
        <p:spPr>
          <a:xfrm rot="19389462">
            <a:off x="5399885" y="72554"/>
            <a:ext cx="773855" cy="23278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50B62-9650-E234-630A-A58D55FC4149}"/>
              </a:ext>
            </a:extLst>
          </p:cNvPr>
          <p:cNvSpPr txBox="1"/>
          <p:nvPr/>
        </p:nvSpPr>
        <p:spPr>
          <a:xfrm>
            <a:off x="6100066" y="606707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Block</a:t>
            </a:r>
          </a:p>
        </p:txBody>
      </p:sp>
      <p:pic>
        <p:nvPicPr>
          <p:cNvPr id="15" name="Graphic 14" descr="Keyboard outline">
            <a:extLst>
              <a:ext uri="{FF2B5EF4-FFF2-40B4-BE49-F238E27FC236}">
                <a16:creationId xmlns:a16="http://schemas.microsoft.com/office/drawing/2014/main" id="{CF171A89-3675-1DD2-D931-F014BBBEB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16" y="2234827"/>
            <a:ext cx="1676400" cy="1676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3D898-B21C-0823-0704-DDCB7AF428C1}"/>
              </a:ext>
            </a:extLst>
          </p:cNvPr>
          <p:cNvCxnSpPr/>
          <p:nvPr/>
        </p:nvCxnSpPr>
        <p:spPr>
          <a:xfrm>
            <a:off x="1566616" y="1428378"/>
            <a:ext cx="2353129" cy="2588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3EBFAB-0E33-492D-B0CE-12F02F19D7D7}"/>
              </a:ext>
            </a:extLst>
          </p:cNvPr>
          <p:cNvSpPr txBox="1"/>
          <p:nvPr/>
        </p:nvSpPr>
        <p:spPr>
          <a:xfrm>
            <a:off x="162866" y="3581874"/>
            <a:ext cx="224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“Press to continue”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DD415-7332-1252-F31B-18480D96F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518" y="5185228"/>
            <a:ext cx="997285" cy="997285"/>
          </a:xfrm>
          <a:prstGeom prst="rect">
            <a:avLst/>
          </a:prstGeom>
        </p:spPr>
      </p:pic>
      <p:pic>
        <p:nvPicPr>
          <p:cNvPr id="22" name="Picture 21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3AC72D9E-761E-6A1B-C78D-FEE72AC3B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804" y="5116375"/>
            <a:ext cx="1050522" cy="1050522"/>
          </a:xfrm>
          <a:prstGeom prst="rect">
            <a:avLst/>
          </a:prstGeom>
        </p:spPr>
      </p:pic>
      <p:pic>
        <p:nvPicPr>
          <p:cNvPr id="24" name="Picture 2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E0BD9D8D-DEC9-B1AF-FADB-3D372A74A2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49" t="17528" r="28428" b="6566"/>
          <a:stretch/>
        </p:blipFill>
        <p:spPr>
          <a:xfrm>
            <a:off x="2019300" y="5055447"/>
            <a:ext cx="1041400" cy="1531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601763-18EA-7624-6129-C1233A6E93EC}"/>
              </a:ext>
            </a:extLst>
          </p:cNvPr>
          <p:cNvSpPr txBox="1"/>
          <p:nvPr/>
        </p:nvSpPr>
        <p:spPr>
          <a:xfrm>
            <a:off x="1434845" y="6183142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AE1BC5-AE22-4BE2-0105-C985EE7DE651}"/>
              </a:ext>
            </a:extLst>
          </p:cNvPr>
          <p:cNvSpPr txBox="1"/>
          <p:nvPr/>
        </p:nvSpPr>
        <p:spPr>
          <a:xfrm>
            <a:off x="4533771" y="6183142"/>
            <a:ext cx="143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91BB62E-D766-C449-C45E-EA018630D0BA}"/>
              </a:ext>
            </a:extLst>
          </p:cNvPr>
          <p:cNvSpPr/>
          <p:nvPr/>
        </p:nvSpPr>
        <p:spPr>
          <a:xfrm>
            <a:off x="6435126" y="3392342"/>
            <a:ext cx="387311" cy="35378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98570-2509-D5A7-928B-94A61F2D735F}"/>
              </a:ext>
            </a:extLst>
          </p:cNvPr>
          <p:cNvSpPr txBox="1"/>
          <p:nvPr/>
        </p:nvSpPr>
        <p:spPr>
          <a:xfrm>
            <a:off x="6822437" y="3369179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Background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F6F304B-B2D9-C821-8A86-4E1A5E1AE203}"/>
              </a:ext>
            </a:extLst>
          </p:cNvPr>
          <p:cNvSpPr/>
          <p:nvPr/>
        </p:nvSpPr>
        <p:spPr>
          <a:xfrm>
            <a:off x="6423477" y="3924859"/>
            <a:ext cx="387311" cy="353785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EB4DE-0B43-21B6-B23B-2670DE7A665A}"/>
              </a:ext>
            </a:extLst>
          </p:cNvPr>
          <p:cNvSpPr txBox="1"/>
          <p:nvPr/>
        </p:nvSpPr>
        <p:spPr>
          <a:xfrm>
            <a:off x="6842174" y="3898950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Deviant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C5A90-EDE2-7095-9ABE-72B1F24ED0B3}"/>
              </a:ext>
            </a:extLst>
          </p:cNvPr>
          <p:cNvSpPr/>
          <p:nvPr/>
        </p:nvSpPr>
        <p:spPr>
          <a:xfrm>
            <a:off x="604543" y="4897238"/>
            <a:ext cx="2675128" cy="18476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923EF0-6F1B-7D1E-96CE-E1EDBD77CDE6}"/>
              </a:ext>
            </a:extLst>
          </p:cNvPr>
          <p:cNvSpPr/>
          <p:nvPr/>
        </p:nvSpPr>
        <p:spPr>
          <a:xfrm>
            <a:off x="3820414" y="4897238"/>
            <a:ext cx="2675128" cy="184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41</cp:revision>
  <dcterms:created xsi:type="dcterms:W3CDTF">2022-01-06T17:28:51Z</dcterms:created>
  <dcterms:modified xsi:type="dcterms:W3CDTF">2022-05-09T22:20:59Z</dcterms:modified>
</cp:coreProperties>
</file>