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9144000" cy="5211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1"/>
    <p:restoredTop sz="94699"/>
  </p:normalViewPr>
  <p:slideViewPr>
    <p:cSldViewPr snapToGrid="0">
      <p:cViewPr varScale="1">
        <p:scale>
          <a:sx n="151" d="100"/>
          <a:sy n="151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52944"/>
            <a:ext cx="6858000" cy="181446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37382"/>
            <a:ext cx="6858000" cy="125830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CDD3-E5AA-B74F-913F-DCAE5B795A0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408A-1689-9648-9440-3777046E3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1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CDD3-E5AA-B74F-913F-DCAE5B795A0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408A-1689-9648-9440-3777046E3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6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7478"/>
            <a:ext cx="1971675" cy="4416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7478"/>
            <a:ext cx="5800725" cy="4416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CDD3-E5AA-B74F-913F-DCAE5B795A0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408A-1689-9648-9440-3777046E3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1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CDD3-E5AA-B74F-913F-DCAE5B795A0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408A-1689-9648-9440-3777046E3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99322"/>
            <a:ext cx="7886700" cy="216794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87780"/>
            <a:ext cx="7886700" cy="114007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CDD3-E5AA-B74F-913F-DCAE5B795A0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408A-1689-9648-9440-3777046E3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7390"/>
            <a:ext cx="3886200" cy="3306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7390"/>
            <a:ext cx="3886200" cy="3306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CDD3-E5AA-B74F-913F-DCAE5B795A0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408A-1689-9648-9440-3777046E3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7478"/>
            <a:ext cx="7886700" cy="10073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7606"/>
            <a:ext cx="3868340" cy="626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03741"/>
            <a:ext cx="3868340" cy="2800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7606"/>
            <a:ext cx="3887391" cy="626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03741"/>
            <a:ext cx="3887391" cy="2800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CDD3-E5AA-B74F-913F-DCAE5B795A0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408A-1689-9648-9440-3777046E3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5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CDD3-E5AA-B74F-913F-DCAE5B795A0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408A-1689-9648-9440-3777046E3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8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CDD3-E5AA-B74F-913F-DCAE5B795A0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408A-1689-9648-9440-3777046E3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7451"/>
            <a:ext cx="2949178" cy="12160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50398"/>
            <a:ext cx="4629150" cy="370373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63529"/>
            <a:ext cx="2949178" cy="2896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CDD3-E5AA-B74F-913F-DCAE5B795A0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408A-1689-9648-9440-3777046E3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7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7451"/>
            <a:ext cx="2949178" cy="12160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50398"/>
            <a:ext cx="4629150" cy="370373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63529"/>
            <a:ext cx="2949178" cy="2896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CDD3-E5AA-B74F-913F-DCAE5B795A0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408A-1689-9648-9440-3777046E3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0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7478"/>
            <a:ext cx="7886700" cy="100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7390"/>
            <a:ext cx="7886700" cy="330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30533"/>
            <a:ext cx="205740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BCDD3-E5AA-B74F-913F-DCAE5B795A0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30533"/>
            <a:ext cx="308610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30533"/>
            <a:ext cx="205740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5408A-1689-9648-9440-3777046E3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EF46A6-98C6-8B83-006F-9AF3F9D87234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6319238" y="2484528"/>
            <a:ext cx="1" cy="436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77D213-1A91-5C52-924D-3A019706B55C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6319235" y="3731003"/>
            <a:ext cx="3" cy="638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4C80A9A-5EE9-E8D7-DE35-DE80FA6E5B24}"/>
              </a:ext>
            </a:extLst>
          </p:cNvPr>
          <p:cNvGrpSpPr/>
          <p:nvPr/>
        </p:nvGrpSpPr>
        <p:grpSpPr>
          <a:xfrm>
            <a:off x="5279267" y="264350"/>
            <a:ext cx="2042894" cy="4804128"/>
            <a:chOff x="5703813" y="956837"/>
            <a:chExt cx="2042894" cy="480412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F47CFCA-7BEB-BE14-99E7-FE76FE887A4A}"/>
                </a:ext>
              </a:extLst>
            </p:cNvPr>
            <p:cNvSpPr/>
            <p:nvPr/>
          </p:nvSpPr>
          <p:spPr>
            <a:xfrm>
              <a:off x="5703813" y="964695"/>
              <a:ext cx="802341" cy="81032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955F7-DC2C-911C-F2F1-3CF218EBC87C}"/>
                </a:ext>
              </a:extLst>
            </p:cNvPr>
            <p:cNvSpPr/>
            <p:nvPr/>
          </p:nvSpPr>
          <p:spPr>
            <a:xfrm>
              <a:off x="6944366" y="964695"/>
              <a:ext cx="802341" cy="81032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CA10F75-4247-E255-64AC-B3A0549CD124}"/>
                </a:ext>
              </a:extLst>
            </p:cNvPr>
            <p:cNvCxnSpPr>
              <a:cxnSpLocks/>
              <a:stCxn id="3" idx="4"/>
              <a:endCxn id="11" idx="1"/>
            </p:cNvCxnSpPr>
            <p:nvPr/>
          </p:nvCxnSpPr>
          <p:spPr>
            <a:xfrm>
              <a:off x="6104981" y="1775020"/>
              <a:ext cx="355126" cy="7103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88CBC75-786B-5DA4-9805-EB7A9984AF16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7027451" y="1775020"/>
              <a:ext cx="318085" cy="7103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F14042-AC47-B9A4-6969-0A38A984E3D8}"/>
                </a:ext>
              </a:extLst>
            </p:cNvPr>
            <p:cNvSpPr/>
            <p:nvPr/>
          </p:nvSpPr>
          <p:spPr>
            <a:xfrm>
              <a:off x="6342610" y="2366690"/>
              <a:ext cx="802341" cy="81032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DD0F2C-32C1-01F6-20FD-C0DC2618EED1}"/>
                </a:ext>
              </a:extLst>
            </p:cNvPr>
            <p:cNvSpPr/>
            <p:nvPr/>
          </p:nvSpPr>
          <p:spPr>
            <a:xfrm>
              <a:off x="6342609" y="3613161"/>
              <a:ext cx="802341" cy="8103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FC3190-1D39-EC2C-05B7-FC356566186F}"/>
                </a:ext>
              </a:extLst>
            </p:cNvPr>
            <p:cNvSpPr/>
            <p:nvPr/>
          </p:nvSpPr>
          <p:spPr>
            <a:xfrm>
              <a:off x="6142025" y="3267643"/>
              <a:ext cx="1203511" cy="13312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7E733C-813D-D112-F42E-C510BAA78AA2}"/>
                </a:ext>
              </a:extLst>
            </p:cNvPr>
            <p:cNvSpPr/>
            <p:nvPr/>
          </p:nvSpPr>
          <p:spPr>
            <a:xfrm>
              <a:off x="5879097" y="2065302"/>
              <a:ext cx="1727158" cy="26949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EE1F12-EC4F-BACD-9F5E-0C2B83FF98A8}"/>
                </a:ext>
              </a:extLst>
            </p:cNvPr>
            <p:cNvSpPr txBox="1"/>
            <p:nvPr/>
          </p:nvSpPr>
          <p:spPr>
            <a:xfrm>
              <a:off x="6550097" y="2360097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E010076-5EDA-E5B7-4AC6-7ED98F265F08}"/>
                </a:ext>
              </a:extLst>
            </p:cNvPr>
            <p:cNvSpPr/>
            <p:nvPr/>
          </p:nvSpPr>
          <p:spPr>
            <a:xfrm>
              <a:off x="6401357" y="5061641"/>
              <a:ext cx="684840" cy="69932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AB94F0-CA11-24A6-0C0B-13AE055D3D80}"/>
                </a:ext>
              </a:extLst>
            </p:cNvPr>
            <p:cNvSpPr txBox="1"/>
            <p:nvPr/>
          </p:nvSpPr>
          <p:spPr>
            <a:xfrm>
              <a:off x="5879097" y="956837"/>
              <a:ext cx="58101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4000" dirty="0">
                  <a:solidFill>
                    <a:srgbClr val="212529"/>
                  </a:solidFill>
                  <a:latin typeface="Times New Roman" panose="02020603050405020304" pitchFamily="18" charset="0"/>
                </a:rPr>
                <a:t>μ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BD5A15-BFD3-CD4D-249F-ED49EC122766}"/>
                </a:ext>
              </a:extLst>
            </p:cNvPr>
            <p:cNvSpPr txBox="1"/>
            <p:nvPr/>
          </p:nvSpPr>
          <p:spPr>
            <a:xfrm flipH="1">
              <a:off x="7120932" y="956837"/>
              <a:ext cx="485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0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endParaRPr 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A5F0DF-38E1-EC65-2E4C-A71ADE8AB076}"/>
                </a:ext>
              </a:extLst>
            </p:cNvPr>
            <p:cNvSpPr txBox="1"/>
            <p:nvPr/>
          </p:nvSpPr>
          <p:spPr>
            <a:xfrm>
              <a:off x="6537630" y="3608873"/>
              <a:ext cx="4122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883CDD-194C-19EF-1D71-D6517318D6D5}"/>
                </a:ext>
              </a:extLst>
            </p:cNvPr>
            <p:cNvSpPr txBox="1"/>
            <p:nvPr/>
          </p:nvSpPr>
          <p:spPr>
            <a:xfrm>
              <a:off x="6544042" y="4982185"/>
              <a:ext cx="399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40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101DCFF-05DE-AF60-1D68-A07751711958}"/>
              </a:ext>
            </a:extLst>
          </p:cNvPr>
          <p:cNvSpPr txBox="1"/>
          <p:nvPr/>
        </p:nvSpPr>
        <p:spPr>
          <a:xfrm>
            <a:off x="597454" y="1185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EA54C-E418-6CB8-0A6F-01974A011C45}"/>
              </a:ext>
            </a:extLst>
          </p:cNvPr>
          <p:cNvSpPr txBox="1"/>
          <p:nvPr/>
        </p:nvSpPr>
        <p:spPr>
          <a:xfrm>
            <a:off x="4305808" y="11856"/>
            <a:ext cx="49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F50032-92A1-EDCF-3ABA-C64AD7978514}"/>
              </a:ext>
            </a:extLst>
          </p:cNvPr>
          <p:cNvSpPr txBox="1"/>
          <p:nvPr/>
        </p:nvSpPr>
        <p:spPr>
          <a:xfrm>
            <a:off x="6685237" y="4501071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NOISE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F28319-57E4-55A6-2DD7-43F2A34EFE39}"/>
              </a:ext>
            </a:extLst>
          </p:cNvPr>
          <p:cNvSpPr txBox="1"/>
          <p:nvPr/>
        </p:nvSpPr>
        <p:spPr>
          <a:xfrm>
            <a:off x="7417737" y="461926"/>
            <a:ext cx="1366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CONCEPT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7CE0F2-A15F-AB63-9F1D-8B363D3686A0}"/>
              </a:ext>
            </a:extLst>
          </p:cNvPr>
          <p:cNvSpPr txBox="1"/>
          <p:nvPr/>
        </p:nvSpPr>
        <p:spPr>
          <a:xfrm>
            <a:off x="7402083" y="1852435"/>
            <a:ext cx="1563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EXEMPLAR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9458A5-F2FA-4786-669E-CAF185E51C2B}"/>
              </a:ext>
            </a:extLst>
          </p:cNvPr>
          <p:cNvSpPr txBox="1"/>
          <p:nvPr/>
        </p:nvSpPr>
        <p:spPr>
          <a:xfrm>
            <a:off x="7441314" y="3110562"/>
            <a:ext cx="12016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136EB4-BF6C-FE52-CF65-778C39C34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4" t="11791" r="11163" b="10187"/>
          <a:stretch/>
        </p:blipFill>
        <p:spPr>
          <a:xfrm>
            <a:off x="178669" y="1027039"/>
            <a:ext cx="4662386" cy="35288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D1D3A1-5CCB-4FB4-573F-EF475ABE328C}"/>
              </a:ext>
            </a:extLst>
          </p:cNvPr>
          <p:cNvSpPr/>
          <p:nvPr/>
        </p:nvSpPr>
        <p:spPr>
          <a:xfrm>
            <a:off x="5181600" y="214179"/>
            <a:ext cx="2251247" cy="39966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E07F0-5802-610D-3AB1-07054999E5CD}"/>
              </a:ext>
            </a:extLst>
          </p:cNvPr>
          <p:cNvSpPr txBox="1"/>
          <p:nvPr/>
        </p:nvSpPr>
        <p:spPr>
          <a:xfrm>
            <a:off x="6677437" y="3592958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ECF9F-A0FE-A65D-546D-0AF36F9A44F8}"/>
              </a:ext>
            </a:extLst>
          </p:cNvPr>
          <p:cNvSpPr txBox="1"/>
          <p:nvPr/>
        </p:nvSpPr>
        <p:spPr>
          <a:xfrm>
            <a:off x="6975291" y="3769949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28E29-AFB0-9548-D824-95C6B8225D79}"/>
              </a:ext>
            </a:extLst>
          </p:cNvPr>
          <p:cNvSpPr txBox="1"/>
          <p:nvPr/>
        </p:nvSpPr>
        <p:spPr>
          <a:xfrm>
            <a:off x="7248777" y="3886389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1764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440</TotalTime>
  <Words>14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37</cp:revision>
  <dcterms:created xsi:type="dcterms:W3CDTF">2023-09-22T14:50:39Z</dcterms:created>
  <dcterms:modified xsi:type="dcterms:W3CDTF">2024-01-16T01:52:26Z</dcterms:modified>
</cp:coreProperties>
</file>