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8" r:id="rId47"/>
    <p:sldId id="309" r:id="rId48"/>
    <p:sldId id="310" r:id="rId49"/>
    <p:sldId id="314" r:id="rId50"/>
    <p:sldId id="315" r:id="rId51"/>
    <p:sldId id="317" r:id="rId52"/>
    <p:sldId id="318" r:id="rId53"/>
    <p:sldId id="320" r:id="rId54"/>
    <p:sldId id="321" r:id="rId55"/>
    <p:sldId id="322" r:id="rId56"/>
    <p:sldId id="324" r:id="rId57"/>
    <p:sldId id="319" r:id="rId58"/>
    <p:sldId id="326" r:id="rId59"/>
    <p:sldId id="327" r:id="rId60"/>
    <p:sldId id="330" r:id="rId61"/>
    <p:sldId id="328" r:id="rId62"/>
    <p:sldId id="329" r:id="rId63"/>
    <p:sldId id="331" r:id="rId64"/>
    <p:sldId id="302" r:id="rId65"/>
    <p:sldId id="332" r:id="rId66"/>
    <p:sldId id="303" r:id="rId67"/>
    <p:sldId id="304" r:id="rId68"/>
    <p:sldId id="305" r:id="rId6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704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8570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8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788094"/>
            <a:ext cx="10705079" cy="1066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Now, we are now going to play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Big Circle game</a:t>
            </a:r>
            <a:r>
              <a:t>. </a:t>
            </a:r>
          </a:p>
          <a:p>
            <a:pPr>
              <a:defRPr sz="3200"/>
            </a:pPr>
            <a:r>
              <a:t>In this game, you will see two orange circles like these.</a:t>
            </a:r>
          </a:p>
        </p:txBody>
      </p:sp>
      <p:pic>
        <p:nvPicPr>
          <p:cNvPr id="120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f you think the orange circle on this side is larger……"/>
          <p:cNvSpPr txBox="1"/>
          <p:nvPr/>
        </p:nvSpPr>
        <p:spPr>
          <a:xfrm>
            <a:off x="1149860" y="546100"/>
            <a:ext cx="1070507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you think the orange circle on this side is larger……</a:t>
            </a:r>
          </a:p>
        </p:txBody>
      </p:sp>
      <p:pic>
        <p:nvPicPr>
          <p:cNvPr id="162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ress this key!"/>
          <p:cNvSpPr txBox="1"/>
          <p:nvPr/>
        </p:nvSpPr>
        <p:spPr>
          <a:xfrm>
            <a:off x="9225386" y="7404099"/>
            <a:ext cx="2960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press this key!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ome maybe difficult, but then you…"/>
          <p:cNvSpPr txBox="1"/>
          <p:nvPr/>
        </p:nvSpPr>
        <p:spPr>
          <a:xfrm>
            <a:off x="1149860" y="4343399"/>
            <a:ext cx="10705079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Some maybe difficult, but then you </a:t>
            </a:r>
          </a:p>
          <a:p>
            <a:pPr>
              <a:defRPr sz="3200"/>
            </a:pPr>
            <a:r>
              <a:t>can make a guess. Ready?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t’s play the next game.…"/>
          <p:cNvSpPr txBox="1"/>
          <p:nvPr/>
        </p:nvSpPr>
        <p:spPr>
          <a:xfrm>
            <a:off x="1149860" y="4343399"/>
            <a:ext cx="10705079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Let’s play the next game. </a:t>
            </a:r>
          </a:p>
          <a:p>
            <a:pPr>
              <a:defRPr sz="3200"/>
            </a:pPr>
            <a:r>
              <a:t>This game is a little different.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 this game, you will see gray circles around the orange circles."/>
          <p:cNvSpPr txBox="1"/>
          <p:nvPr/>
        </p:nvSpPr>
        <p:spPr>
          <a:xfrm>
            <a:off x="486681" y="1028699"/>
            <a:ext cx="120314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 this game, you will see gray circles around the orange circles.</a:t>
            </a:r>
          </a:p>
        </p:txBody>
      </p:sp>
      <p:pic>
        <p:nvPicPr>
          <p:cNvPr id="174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 this game, you will see gray circles around the orange circles."/>
          <p:cNvSpPr txBox="1"/>
          <p:nvPr/>
        </p:nvSpPr>
        <p:spPr>
          <a:xfrm>
            <a:off x="486681" y="1028699"/>
            <a:ext cx="120314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 this game, you will see gray circles around the orange circles.</a:t>
            </a:r>
          </a:p>
        </p:txBody>
      </p:sp>
      <p:pic>
        <p:nvPicPr>
          <p:cNvPr id="177" name="Practice_70-125_102-50.jpg" descr="Practice_70-125_102-50.jpg"/>
          <p:cNvPicPr>
            <a:picLocks noChangeAspect="1"/>
          </p:cNvPicPr>
          <p:nvPr/>
        </p:nvPicPr>
        <p:blipFill>
          <a:blip r:embed="rId2"/>
          <a:srcRect l="10226" t="23670" r="19375" b="23436"/>
          <a:stretch>
            <a:fillRect/>
          </a:stretch>
        </p:blipFill>
        <p:spPr>
          <a:xfrm>
            <a:off x="3380704" y="3476178"/>
            <a:ext cx="5525266" cy="311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49" extrusionOk="0">
                <a:moveTo>
                  <a:pt x="1360" y="2"/>
                </a:moveTo>
                <a:cubicBezTo>
                  <a:pt x="1311" y="12"/>
                  <a:pt x="1270" y="68"/>
                  <a:pt x="1270" y="164"/>
                </a:cubicBezTo>
                <a:cubicBezTo>
                  <a:pt x="1270" y="355"/>
                  <a:pt x="1105" y="520"/>
                  <a:pt x="917" y="515"/>
                </a:cubicBezTo>
                <a:cubicBezTo>
                  <a:pt x="782" y="512"/>
                  <a:pt x="501" y="915"/>
                  <a:pt x="541" y="1057"/>
                </a:cubicBezTo>
                <a:cubicBezTo>
                  <a:pt x="554" y="1104"/>
                  <a:pt x="491" y="1203"/>
                  <a:pt x="400" y="1276"/>
                </a:cubicBezTo>
                <a:cubicBezTo>
                  <a:pt x="261" y="1389"/>
                  <a:pt x="239" y="1475"/>
                  <a:pt x="255" y="1837"/>
                </a:cubicBezTo>
                <a:cubicBezTo>
                  <a:pt x="278" y="2361"/>
                  <a:pt x="219" y="2694"/>
                  <a:pt x="100" y="2694"/>
                </a:cubicBezTo>
                <a:cubicBezTo>
                  <a:pt x="-34" y="2694"/>
                  <a:pt x="-13" y="4009"/>
                  <a:pt x="124" y="4144"/>
                </a:cubicBezTo>
                <a:cubicBezTo>
                  <a:pt x="218" y="4238"/>
                  <a:pt x="342" y="4868"/>
                  <a:pt x="309" y="5089"/>
                </a:cubicBezTo>
                <a:cubicBezTo>
                  <a:pt x="301" y="5144"/>
                  <a:pt x="353" y="5262"/>
                  <a:pt x="424" y="5350"/>
                </a:cubicBezTo>
                <a:cubicBezTo>
                  <a:pt x="495" y="5438"/>
                  <a:pt x="538" y="5581"/>
                  <a:pt x="520" y="5666"/>
                </a:cubicBezTo>
                <a:cubicBezTo>
                  <a:pt x="476" y="5867"/>
                  <a:pt x="679" y="6224"/>
                  <a:pt x="792" y="6147"/>
                </a:cubicBezTo>
                <a:cubicBezTo>
                  <a:pt x="840" y="6114"/>
                  <a:pt x="909" y="6182"/>
                  <a:pt x="944" y="6298"/>
                </a:cubicBezTo>
                <a:cubicBezTo>
                  <a:pt x="981" y="6423"/>
                  <a:pt x="1078" y="6509"/>
                  <a:pt x="1182" y="6509"/>
                </a:cubicBezTo>
                <a:cubicBezTo>
                  <a:pt x="1278" y="6509"/>
                  <a:pt x="1396" y="6605"/>
                  <a:pt x="1443" y="6721"/>
                </a:cubicBezTo>
                <a:cubicBezTo>
                  <a:pt x="1541" y="6958"/>
                  <a:pt x="1524" y="7168"/>
                  <a:pt x="1408" y="7168"/>
                </a:cubicBezTo>
                <a:cubicBezTo>
                  <a:pt x="1365" y="7168"/>
                  <a:pt x="1294" y="7299"/>
                  <a:pt x="1250" y="7457"/>
                </a:cubicBezTo>
                <a:cubicBezTo>
                  <a:pt x="1191" y="7666"/>
                  <a:pt x="1118" y="7741"/>
                  <a:pt x="982" y="7737"/>
                </a:cubicBezTo>
                <a:cubicBezTo>
                  <a:pt x="801" y="7732"/>
                  <a:pt x="493" y="8115"/>
                  <a:pt x="541" y="8286"/>
                </a:cubicBezTo>
                <a:cubicBezTo>
                  <a:pt x="554" y="8334"/>
                  <a:pt x="491" y="8433"/>
                  <a:pt x="400" y="8506"/>
                </a:cubicBezTo>
                <a:cubicBezTo>
                  <a:pt x="261" y="8619"/>
                  <a:pt x="239" y="8705"/>
                  <a:pt x="255" y="9067"/>
                </a:cubicBezTo>
                <a:cubicBezTo>
                  <a:pt x="278" y="9591"/>
                  <a:pt x="219" y="9924"/>
                  <a:pt x="100" y="9924"/>
                </a:cubicBezTo>
                <a:cubicBezTo>
                  <a:pt x="-30" y="9924"/>
                  <a:pt x="-12" y="11202"/>
                  <a:pt x="120" y="11390"/>
                </a:cubicBezTo>
                <a:cubicBezTo>
                  <a:pt x="272" y="11606"/>
                  <a:pt x="367" y="12222"/>
                  <a:pt x="277" y="12396"/>
                </a:cubicBezTo>
                <a:cubicBezTo>
                  <a:pt x="218" y="12508"/>
                  <a:pt x="227" y="12524"/>
                  <a:pt x="314" y="12470"/>
                </a:cubicBezTo>
                <a:cubicBezTo>
                  <a:pt x="442" y="12390"/>
                  <a:pt x="499" y="12512"/>
                  <a:pt x="524" y="12926"/>
                </a:cubicBezTo>
                <a:cubicBezTo>
                  <a:pt x="544" y="13244"/>
                  <a:pt x="672" y="13454"/>
                  <a:pt x="800" y="13371"/>
                </a:cubicBezTo>
                <a:cubicBezTo>
                  <a:pt x="844" y="13342"/>
                  <a:pt x="909" y="13412"/>
                  <a:pt x="944" y="13528"/>
                </a:cubicBezTo>
                <a:cubicBezTo>
                  <a:pt x="981" y="13652"/>
                  <a:pt x="1078" y="13739"/>
                  <a:pt x="1182" y="13739"/>
                </a:cubicBezTo>
                <a:cubicBezTo>
                  <a:pt x="1438" y="13739"/>
                  <a:pt x="1650" y="14369"/>
                  <a:pt x="1409" y="14415"/>
                </a:cubicBezTo>
                <a:cubicBezTo>
                  <a:pt x="1261" y="14443"/>
                  <a:pt x="1255" y="14458"/>
                  <a:pt x="1326" y="14610"/>
                </a:cubicBezTo>
                <a:cubicBezTo>
                  <a:pt x="1430" y="14832"/>
                  <a:pt x="1351" y="14915"/>
                  <a:pt x="1033" y="14915"/>
                </a:cubicBezTo>
                <a:cubicBezTo>
                  <a:pt x="825" y="14915"/>
                  <a:pt x="752" y="14960"/>
                  <a:pt x="752" y="15091"/>
                </a:cubicBezTo>
                <a:cubicBezTo>
                  <a:pt x="752" y="15187"/>
                  <a:pt x="709" y="15296"/>
                  <a:pt x="656" y="15332"/>
                </a:cubicBezTo>
                <a:cubicBezTo>
                  <a:pt x="602" y="15369"/>
                  <a:pt x="558" y="15466"/>
                  <a:pt x="558" y="15546"/>
                </a:cubicBezTo>
                <a:cubicBezTo>
                  <a:pt x="558" y="15627"/>
                  <a:pt x="488" y="15774"/>
                  <a:pt x="402" y="15873"/>
                </a:cubicBezTo>
                <a:cubicBezTo>
                  <a:pt x="273" y="16024"/>
                  <a:pt x="247" y="16147"/>
                  <a:pt x="250" y="16593"/>
                </a:cubicBezTo>
                <a:cubicBezTo>
                  <a:pt x="254" y="16983"/>
                  <a:pt x="224" y="17171"/>
                  <a:pt x="141" y="17280"/>
                </a:cubicBezTo>
                <a:cubicBezTo>
                  <a:pt x="-5" y="17469"/>
                  <a:pt x="-59" y="18835"/>
                  <a:pt x="83" y="18738"/>
                </a:cubicBezTo>
                <a:cubicBezTo>
                  <a:pt x="203" y="18657"/>
                  <a:pt x="284" y="19128"/>
                  <a:pt x="250" y="19708"/>
                </a:cubicBezTo>
                <a:cubicBezTo>
                  <a:pt x="231" y="20046"/>
                  <a:pt x="246" y="20194"/>
                  <a:pt x="301" y="20194"/>
                </a:cubicBezTo>
                <a:cubicBezTo>
                  <a:pt x="345" y="20194"/>
                  <a:pt x="479" y="20379"/>
                  <a:pt x="599" y="20604"/>
                </a:cubicBezTo>
                <a:cubicBezTo>
                  <a:pt x="760" y="20908"/>
                  <a:pt x="876" y="21019"/>
                  <a:pt x="1058" y="21043"/>
                </a:cubicBezTo>
                <a:cubicBezTo>
                  <a:pt x="1220" y="21065"/>
                  <a:pt x="1295" y="21126"/>
                  <a:pt x="1282" y="21227"/>
                </a:cubicBezTo>
                <a:cubicBezTo>
                  <a:pt x="1272" y="21310"/>
                  <a:pt x="1296" y="21416"/>
                  <a:pt x="1337" y="21461"/>
                </a:cubicBezTo>
                <a:cubicBezTo>
                  <a:pt x="1377" y="21505"/>
                  <a:pt x="1545" y="21492"/>
                  <a:pt x="1711" y="21436"/>
                </a:cubicBezTo>
                <a:cubicBezTo>
                  <a:pt x="1877" y="21379"/>
                  <a:pt x="2152" y="21357"/>
                  <a:pt x="2321" y="21384"/>
                </a:cubicBezTo>
                <a:cubicBezTo>
                  <a:pt x="2490" y="21410"/>
                  <a:pt x="2611" y="21385"/>
                  <a:pt x="2591" y="21329"/>
                </a:cubicBezTo>
                <a:cubicBezTo>
                  <a:pt x="2551" y="21212"/>
                  <a:pt x="2863" y="20964"/>
                  <a:pt x="3034" y="20977"/>
                </a:cubicBezTo>
                <a:cubicBezTo>
                  <a:pt x="3097" y="20982"/>
                  <a:pt x="3132" y="20940"/>
                  <a:pt x="3113" y="20884"/>
                </a:cubicBezTo>
                <a:cubicBezTo>
                  <a:pt x="3072" y="20768"/>
                  <a:pt x="3338" y="20472"/>
                  <a:pt x="3436" y="20524"/>
                </a:cubicBezTo>
                <a:cubicBezTo>
                  <a:pt x="3472" y="20543"/>
                  <a:pt x="3480" y="20521"/>
                  <a:pt x="3453" y="20474"/>
                </a:cubicBezTo>
                <a:cubicBezTo>
                  <a:pt x="3383" y="20349"/>
                  <a:pt x="3529" y="20084"/>
                  <a:pt x="3631" y="20153"/>
                </a:cubicBezTo>
                <a:cubicBezTo>
                  <a:pt x="3686" y="20190"/>
                  <a:pt x="3726" y="20115"/>
                  <a:pt x="3739" y="19947"/>
                </a:cubicBezTo>
                <a:cubicBezTo>
                  <a:pt x="3751" y="19800"/>
                  <a:pt x="3804" y="19678"/>
                  <a:pt x="3857" y="19678"/>
                </a:cubicBezTo>
                <a:cubicBezTo>
                  <a:pt x="3980" y="19678"/>
                  <a:pt x="4021" y="19315"/>
                  <a:pt x="3922" y="19104"/>
                </a:cubicBezTo>
                <a:cubicBezTo>
                  <a:pt x="3880" y="19015"/>
                  <a:pt x="3860" y="18901"/>
                  <a:pt x="3877" y="18851"/>
                </a:cubicBezTo>
                <a:cubicBezTo>
                  <a:pt x="3894" y="18801"/>
                  <a:pt x="3926" y="18175"/>
                  <a:pt x="3950" y="17458"/>
                </a:cubicBezTo>
                <a:cubicBezTo>
                  <a:pt x="3984" y="16417"/>
                  <a:pt x="3977" y="16166"/>
                  <a:pt x="3910" y="16208"/>
                </a:cubicBezTo>
                <a:cubicBezTo>
                  <a:pt x="3864" y="16238"/>
                  <a:pt x="3771" y="16213"/>
                  <a:pt x="3707" y="16154"/>
                </a:cubicBezTo>
                <a:cubicBezTo>
                  <a:pt x="3608" y="16063"/>
                  <a:pt x="3604" y="16020"/>
                  <a:pt x="3676" y="15862"/>
                </a:cubicBezTo>
                <a:cubicBezTo>
                  <a:pt x="3744" y="15714"/>
                  <a:pt x="3743" y="15692"/>
                  <a:pt x="3676" y="15763"/>
                </a:cubicBezTo>
                <a:cubicBezTo>
                  <a:pt x="3567" y="15880"/>
                  <a:pt x="3403" y="15634"/>
                  <a:pt x="3449" y="15423"/>
                </a:cubicBezTo>
                <a:cubicBezTo>
                  <a:pt x="3474" y="15304"/>
                  <a:pt x="3441" y="15267"/>
                  <a:pt x="3331" y="15288"/>
                </a:cubicBezTo>
                <a:cubicBezTo>
                  <a:pt x="3207" y="15312"/>
                  <a:pt x="3182" y="15269"/>
                  <a:pt x="3198" y="15063"/>
                </a:cubicBezTo>
                <a:cubicBezTo>
                  <a:pt x="3215" y="14840"/>
                  <a:pt x="3193" y="14817"/>
                  <a:pt x="3014" y="14857"/>
                </a:cubicBezTo>
                <a:cubicBezTo>
                  <a:pt x="2902" y="14882"/>
                  <a:pt x="2732" y="14850"/>
                  <a:pt x="2638" y="14786"/>
                </a:cubicBezTo>
                <a:cubicBezTo>
                  <a:pt x="2474" y="14675"/>
                  <a:pt x="2472" y="14662"/>
                  <a:pt x="2588" y="14511"/>
                </a:cubicBezTo>
                <a:cubicBezTo>
                  <a:pt x="2667" y="14408"/>
                  <a:pt x="2697" y="14270"/>
                  <a:pt x="2673" y="14113"/>
                </a:cubicBezTo>
                <a:cubicBezTo>
                  <a:pt x="2631" y="13827"/>
                  <a:pt x="2850" y="13627"/>
                  <a:pt x="3085" y="13736"/>
                </a:cubicBezTo>
                <a:cubicBezTo>
                  <a:pt x="3201" y="13790"/>
                  <a:pt x="3224" y="13767"/>
                  <a:pt x="3193" y="13624"/>
                </a:cubicBezTo>
                <a:cubicBezTo>
                  <a:pt x="3150" y="13424"/>
                  <a:pt x="3290" y="13145"/>
                  <a:pt x="3367" y="13280"/>
                </a:cubicBezTo>
                <a:cubicBezTo>
                  <a:pt x="3393" y="13327"/>
                  <a:pt x="3443" y="13275"/>
                  <a:pt x="3478" y="13165"/>
                </a:cubicBezTo>
                <a:cubicBezTo>
                  <a:pt x="3513" y="13055"/>
                  <a:pt x="3583" y="12964"/>
                  <a:pt x="3634" y="12964"/>
                </a:cubicBezTo>
                <a:cubicBezTo>
                  <a:pt x="3686" y="12964"/>
                  <a:pt x="3729" y="12889"/>
                  <a:pt x="3729" y="12797"/>
                </a:cubicBezTo>
                <a:cubicBezTo>
                  <a:pt x="3729" y="12704"/>
                  <a:pt x="3786" y="12573"/>
                  <a:pt x="3857" y="12506"/>
                </a:cubicBezTo>
                <a:cubicBezTo>
                  <a:pt x="3993" y="12377"/>
                  <a:pt x="4032" y="11995"/>
                  <a:pt x="3922" y="11874"/>
                </a:cubicBezTo>
                <a:cubicBezTo>
                  <a:pt x="3886" y="11835"/>
                  <a:pt x="3872" y="11612"/>
                  <a:pt x="3889" y="11379"/>
                </a:cubicBezTo>
                <a:cubicBezTo>
                  <a:pt x="3907" y="11147"/>
                  <a:pt x="3934" y="10500"/>
                  <a:pt x="3948" y="9943"/>
                </a:cubicBezTo>
                <a:cubicBezTo>
                  <a:pt x="3971" y="9066"/>
                  <a:pt x="3962" y="8939"/>
                  <a:pt x="3876" y="8998"/>
                </a:cubicBezTo>
                <a:cubicBezTo>
                  <a:pt x="3821" y="9035"/>
                  <a:pt x="3736" y="9007"/>
                  <a:pt x="3687" y="8935"/>
                </a:cubicBezTo>
                <a:cubicBezTo>
                  <a:pt x="3614" y="8828"/>
                  <a:pt x="3613" y="8769"/>
                  <a:pt x="3679" y="8624"/>
                </a:cubicBezTo>
                <a:cubicBezTo>
                  <a:pt x="3747" y="8475"/>
                  <a:pt x="3742" y="8459"/>
                  <a:pt x="3654" y="8517"/>
                </a:cubicBezTo>
                <a:cubicBezTo>
                  <a:pt x="3521" y="8606"/>
                  <a:pt x="3403" y="8400"/>
                  <a:pt x="3453" y="8168"/>
                </a:cubicBezTo>
                <a:cubicBezTo>
                  <a:pt x="3479" y="8049"/>
                  <a:pt x="3466" y="8020"/>
                  <a:pt x="3413" y="8078"/>
                </a:cubicBezTo>
                <a:cubicBezTo>
                  <a:pt x="3310" y="8191"/>
                  <a:pt x="3143" y="7942"/>
                  <a:pt x="3187" y="7740"/>
                </a:cubicBezTo>
                <a:cubicBezTo>
                  <a:pt x="3212" y="7626"/>
                  <a:pt x="3171" y="7589"/>
                  <a:pt x="3039" y="7605"/>
                </a:cubicBezTo>
                <a:cubicBezTo>
                  <a:pt x="2913" y="7621"/>
                  <a:pt x="2860" y="7577"/>
                  <a:pt x="2873" y="7471"/>
                </a:cubicBezTo>
                <a:cubicBezTo>
                  <a:pt x="2883" y="7385"/>
                  <a:pt x="2852" y="7257"/>
                  <a:pt x="2802" y="7185"/>
                </a:cubicBezTo>
                <a:cubicBezTo>
                  <a:pt x="2752" y="7113"/>
                  <a:pt x="2692" y="6962"/>
                  <a:pt x="2670" y="6850"/>
                </a:cubicBezTo>
                <a:cubicBezTo>
                  <a:pt x="2622" y="6601"/>
                  <a:pt x="2862" y="6403"/>
                  <a:pt x="3085" y="6506"/>
                </a:cubicBezTo>
                <a:cubicBezTo>
                  <a:pt x="3201" y="6560"/>
                  <a:pt x="3224" y="6537"/>
                  <a:pt x="3193" y="6394"/>
                </a:cubicBezTo>
                <a:cubicBezTo>
                  <a:pt x="3150" y="6194"/>
                  <a:pt x="3290" y="5915"/>
                  <a:pt x="3367" y="6050"/>
                </a:cubicBezTo>
                <a:cubicBezTo>
                  <a:pt x="3393" y="6097"/>
                  <a:pt x="3443" y="6045"/>
                  <a:pt x="3478" y="5935"/>
                </a:cubicBezTo>
                <a:cubicBezTo>
                  <a:pt x="3513" y="5825"/>
                  <a:pt x="3583" y="5735"/>
                  <a:pt x="3634" y="5735"/>
                </a:cubicBezTo>
                <a:cubicBezTo>
                  <a:pt x="3686" y="5735"/>
                  <a:pt x="3729" y="5659"/>
                  <a:pt x="3729" y="5567"/>
                </a:cubicBezTo>
                <a:cubicBezTo>
                  <a:pt x="3729" y="5475"/>
                  <a:pt x="3786" y="5343"/>
                  <a:pt x="3857" y="5276"/>
                </a:cubicBezTo>
                <a:cubicBezTo>
                  <a:pt x="4000" y="5140"/>
                  <a:pt x="4028" y="4819"/>
                  <a:pt x="3914" y="4617"/>
                </a:cubicBezTo>
                <a:cubicBezTo>
                  <a:pt x="3874" y="4545"/>
                  <a:pt x="3860" y="4399"/>
                  <a:pt x="3883" y="4290"/>
                </a:cubicBezTo>
                <a:cubicBezTo>
                  <a:pt x="3916" y="4140"/>
                  <a:pt x="3945" y="4123"/>
                  <a:pt x="4001" y="4221"/>
                </a:cubicBezTo>
                <a:cubicBezTo>
                  <a:pt x="4054" y="4316"/>
                  <a:pt x="4098" y="4316"/>
                  <a:pt x="4159" y="4227"/>
                </a:cubicBezTo>
                <a:cubicBezTo>
                  <a:pt x="4272" y="4060"/>
                  <a:pt x="4392" y="4601"/>
                  <a:pt x="4334" y="5015"/>
                </a:cubicBezTo>
                <a:cubicBezTo>
                  <a:pt x="4299" y="5259"/>
                  <a:pt x="4310" y="5299"/>
                  <a:pt x="4397" y="5240"/>
                </a:cubicBezTo>
                <a:cubicBezTo>
                  <a:pt x="4519" y="5157"/>
                  <a:pt x="4615" y="5431"/>
                  <a:pt x="4598" y="5811"/>
                </a:cubicBezTo>
                <a:cubicBezTo>
                  <a:pt x="4588" y="6038"/>
                  <a:pt x="4726" y="6197"/>
                  <a:pt x="4976" y="6243"/>
                </a:cubicBezTo>
                <a:cubicBezTo>
                  <a:pt x="5004" y="6248"/>
                  <a:pt x="5048" y="6306"/>
                  <a:pt x="5073" y="6372"/>
                </a:cubicBezTo>
                <a:cubicBezTo>
                  <a:pt x="5099" y="6438"/>
                  <a:pt x="5190" y="6499"/>
                  <a:pt x="5277" y="6509"/>
                </a:cubicBezTo>
                <a:cubicBezTo>
                  <a:pt x="5365" y="6519"/>
                  <a:pt x="5486" y="6645"/>
                  <a:pt x="5547" y="6787"/>
                </a:cubicBezTo>
                <a:cubicBezTo>
                  <a:pt x="5639" y="7004"/>
                  <a:pt x="5673" y="7020"/>
                  <a:pt x="5759" y="6894"/>
                </a:cubicBezTo>
                <a:cubicBezTo>
                  <a:pt x="5860" y="6744"/>
                  <a:pt x="6198" y="6765"/>
                  <a:pt x="6602" y="6946"/>
                </a:cubicBezTo>
                <a:cubicBezTo>
                  <a:pt x="6759" y="7017"/>
                  <a:pt x="6782" y="6999"/>
                  <a:pt x="6749" y="6844"/>
                </a:cubicBezTo>
                <a:cubicBezTo>
                  <a:pt x="6696" y="6602"/>
                  <a:pt x="6800" y="6499"/>
                  <a:pt x="7075" y="6517"/>
                </a:cubicBezTo>
                <a:cubicBezTo>
                  <a:pt x="7241" y="6529"/>
                  <a:pt x="7290" y="6492"/>
                  <a:pt x="7264" y="6372"/>
                </a:cubicBezTo>
                <a:cubicBezTo>
                  <a:pt x="7224" y="6188"/>
                  <a:pt x="7370" y="5924"/>
                  <a:pt x="7442" y="6050"/>
                </a:cubicBezTo>
                <a:cubicBezTo>
                  <a:pt x="7468" y="6097"/>
                  <a:pt x="7519" y="6045"/>
                  <a:pt x="7553" y="5935"/>
                </a:cubicBezTo>
                <a:cubicBezTo>
                  <a:pt x="7588" y="5825"/>
                  <a:pt x="7660" y="5735"/>
                  <a:pt x="7714" y="5735"/>
                </a:cubicBezTo>
                <a:cubicBezTo>
                  <a:pt x="7784" y="5735"/>
                  <a:pt x="7806" y="5641"/>
                  <a:pt x="7792" y="5419"/>
                </a:cubicBezTo>
                <a:cubicBezTo>
                  <a:pt x="7774" y="5153"/>
                  <a:pt x="7794" y="5106"/>
                  <a:pt x="7920" y="5114"/>
                </a:cubicBezTo>
                <a:lnTo>
                  <a:pt x="8070" y="5122"/>
                </a:lnTo>
                <a:lnTo>
                  <a:pt x="8028" y="3908"/>
                </a:lnTo>
                <a:cubicBezTo>
                  <a:pt x="8006" y="3240"/>
                  <a:pt x="7976" y="2627"/>
                  <a:pt x="7962" y="2545"/>
                </a:cubicBezTo>
                <a:cubicBezTo>
                  <a:pt x="7947" y="2464"/>
                  <a:pt x="7968" y="2301"/>
                  <a:pt x="8010" y="2183"/>
                </a:cubicBezTo>
                <a:cubicBezTo>
                  <a:pt x="8075" y="1998"/>
                  <a:pt x="8044" y="1895"/>
                  <a:pt x="7782" y="1444"/>
                </a:cubicBezTo>
                <a:cubicBezTo>
                  <a:pt x="7615" y="1156"/>
                  <a:pt x="7418" y="863"/>
                  <a:pt x="7344" y="793"/>
                </a:cubicBezTo>
                <a:cubicBezTo>
                  <a:pt x="7270" y="723"/>
                  <a:pt x="7224" y="642"/>
                  <a:pt x="7241" y="612"/>
                </a:cubicBezTo>
                <a:cubicBezTo>
                  <a:pt x="7258" y="581"/>
                  <a:pt x="7199" y="428"/>
                  <a:pt x="7111" y="271"/>
                </a:cubicBezTo>
                <a:cubicBezTo>
                  <a:pt x="6988" y="54"/>
                  <a:pt x="6930" y="15"/>
                  <a:pt x="6865" y="112"/>
                </a:cubicBezTo>
                <a:cubicBezTo>
                  <a:pt x="6804" y="202"/>
                  <a:pt x="6706" y="206"/>
                  <a:pt x="6531" y="123"/>
                </a:cubicBezTo>
                <a:cubicBezTo>
                  <a:pt x="6189" y="-39"/>
                  <a:pt x="5345" y="9"/>
                  <a:pt x="5345" y="191"/>
                </a:cubicBezTo>
                <a:cubicBezTo>
                  <a:pt x="5345" y="373"/>
                  <a:pt x="5157" y="533"/>
                  <a:pt x="4973" y="507"/>
                </a:cubicBezTo>
                <a:cubicBezTo>
                  <a:pt x="4893" y="496"/>
                  <a:pt x="4827" y="549"/>
                  <a:pt x="4827" y="623"/>
                </a:cubicBezTo>
                <a:cubicBezTo>
                  <a:pt x="4827" y="697"/>
                  <a:pt x="4712" y="907"/>
                  <a:pt x="4570" y="1092"/>
                </a:cubicBezTo>
                <a:cubicBezTo>
                  <a:pt x="4334" y="1402"/>
                  <a:pt x="4314" y="1474"/>
                  <a:pt x="4323" y="1936"/>
                </a:cubicBezTo>
                <a:cubicBezTo>
                  <a:pt x="4330" y="2312"/>
                  <a:pt x="4300" y="2478"/>
                  <a:pt x="4208" y="2598"/>
                </a:cubicBezTo>
                <a:cubicBezTo>
                  <a:pt x="4102" y="2735"/>
                  <a:pt x="4076" y="2734"/>
                  <a:pt x="4016" y="2589"/>
                </a:cubicBezTo>
                <a:cubicBezTo>
                  <a:pt x="3978" y="2497"/>
                  <a:pt x="3953" y="2260"/>
                  <a:pt x="3961" y="2062"/>
                </a:cubicBezTo>
                <a:cubicBezTo>
                  <a:pt x="3972" y="1780"/>
                  <a:pt x="3953" y="1715"/>
                  <a:pt x="3876" y="1768"/>
                </a:cubicBezTo>
                <a:cubicBezTo>
                  <a:pt x="3821" y="1805"/>
                  <a:pt x="3736" y="1777"/>
                  <a:pt x="3687" y="1705"/>
                </a:cubicBezTo>
                <a:cubicBezTo>
                  <a:pt x="3614" y="1598"/>
                  <a:pt x="3613" y="1539"/>
                  <a:pt x="3679" y="1394"/>
                </a:cubicBezTo>
                <a:cubicBezTo>
                  <a:pt x="3747" y="1245"/>
                  <a:pt x="3742" y="1226"/>
                  <a:pt x="3654" y="1285"/>
                </a:cubicBezTo>
                <a:cubicBezTo>
                  <a:pt x="3521" y="1373"/>
                  <a:pt x="3403" y="1170"/>
                  <a:pt x="3453" y="938"/>
                </a:cubicBezTo>
                <a:cubicBezTo>
                  <a:pt x="3479" y="819"/>
                  <a:pt x="3466" y="790"/>
                  <a:pt x="3413" y="848"/>
                </a:cubicBezTo>
                <a:cubicBezTo>
                  <a:pt x="3310" y="961"/>
                  <a:pt x="3143" y="712"/>
                  <a:pt x="3187" y="510"/>
                </a:cubicBezTo>
                <a:cubicBezTo>
                  <a:pt x="3212" y="396"/>
                  <a:pt x="3171" y="359"/>
                  <a:pt x="3039" y="375"/>
                </a:cubicBezTo>
                <a:cubicBezTo>
                  <a:pt x="2892" y="394"/>
                  <a:pt x="2858" y="354"/>
                  <a:pt x="2875" y="186"/>
                </a:cubicBezTo>
                <a:cubicBezTo>
                  <a:pt x="2894" y="-11"/>
                  <a:pt x="2857" y="-21"/>
                  <a:pt x="2325" y="51"/>
                </a:cubicBezTo>
                <a:cubicBezTo>
                  <a:pt x="2012" y="94"/>
                  <a:pt x="1707" y="154"/>
                  <a:pt x="1648" y="183"/>
                </a:cubicBezTo>
                <a:cubicBezTo>
                  <a:pt x="1588" y="212"/>
                  <a:pt x="1520" y="183"/>
                  <a:pt x="1497" y="117"/>
                </a:cubicBezTo>
                <a:cubicBezTo>
                  <a:pt x="1466" y="28"/>
                  <a:pt x="1409" y="-9"/>
                  <a:pt x="1360" y="2"/>
                </a:cubicBezTo>
                <a:close/>
                <a:moveTo>
                  <a:pt x="10278" y="40"/>
                </a:moveTo>
                <a:cubicBezTo>
                  <a:pt x="9619" y="43"/>
                  <a:pt x="9438" y="78"/>
                  <a:pt x="9379" y="216"/>
                </a:cubicBezTo>
                <a:cubicBezTo>
                  <a:pt x="9338" y="311"/>
                  <a:pt x="9222" y="395"/>
                  <a:pt x="9121" y="403"/>
                </a:cubicBezTo>
                <a:cubicBezTo>
                  <a:pt x="8986" y="413"/>
                  <a:pt x="8935" y="478"/>
                  <a:pt x="8935" y="634"/>
                </a:cubicBezTo>
                <a:cubicBezTo>
                  <a:pt x="8935" y="753"/>
                  <a:pt x="8876" y="873"/>
                  <a:pt x="8802" y="908"/>
                </a:cubicBezTo>
                <a:cubicBezTo>
                  <a:pt x="8712" y="951"/>
                  <a:pt x="8668" y="1066"/>
                  <a:pt x="8669" y="1263"/>
                </a:cubicBezTo>
                <a:cubicBezTo>
                  <a:pt x="8670" y="1644"/>
                  <a:pt x="8598" y="1838"/>
                  <a:pt x="8483" y="1760"/>
                </a:cubicBezTo>
                <a:cubicBezTo>
                  <a:pt x="8405" y="1707"/>
                  <a:pt x="8392" y="1962"/>
                  <a:pt x="8401" y="3400"/>
                </a:cubicBezTo>
                <a:cubicBezTo>
                  <a:pt x="8411" y="5062"/>
                  <a:pt x="8415" y="5110"/>
                  <a:pt x="8576" y="5397"/>
                </a:cubicBezTo>
                <a:cubicBezTo>
                  <a:pt x="8667" y="5558"/>
                  <a:pt x="8795" y="5727"/>
                  <a:pt x="8859" y="5770"/>
                </a:cubicBezTo>
                <a:cubicBezTo>
                  <a:pt x="8927" y="5816"/>
                  <a:pt x="8957" y="5905"/>
                  <a:pt x="8930" y="5982"/>
                </a:cubicBezTo>
                <a:cubicBezTo>
                  <a:pt x="8902" y="6063"/>
                  <a:pt x="8911" y="6085"/>
                  <a:pt x="8955" y="6037"/>
                </a:cubicBezTo>
                <a:cubicBezTo>
                  <a:pt x="8995" y="5993"/>
                  <a:pt x="9075" y="6087"/>
                  <a:pt x="9135" y="6248"/>
                </a:cubicBezTo>
                <a:cubicBezTo>
                  <a:pt x="9198" y="6421"/>
                  <a:pt x="9302" y="6539"/>
                  <a:pt x="9391" y="6539"/>
                </a:cubicBezTo>
                <a:cubicBezTo>
                  <a:pt x="9474" y="6539"/>
                  <a:pt x="9623" y="6593"/>
                  <a:pt x="9723" y="6660"/>
                </a:cubicBezTo>
                <a:lnTo>
                  <a:pt x="9904" y="6784"/>
                </a:lnTo>
                <a:lnTo>
                  <a:pt x="9743" y="7001"/>
                </a:lnTo>
                <a:cubicBezTo>
                  <a:pt x="9654" y="7122"/>
                  <a:pt x="9544" y="7222"/>
                  <a:pt x="9498" y="7223"/>
                </a:cubicBezTo>
                <a:cubicBezTo>
                  <a:pt x="9452" y="7225"/>
                  <a:pt x="9424" y="7316"/>
                  <a:pt x="9435" y="7427"/>
                </a:cubicBezTo>
                <a:cubicBezTo>
                  <a:pt x="9454" y="7627"/>
                  <a:pt x="9426" y="7646"/>
                  <a:pt x="9079" y="7671"/>
                </a:cubicBezTo>
                <a:cubicBezTo>
                  <a:pt x="8947" y="7681"/>
                  <a:pt x="8903" y="7739"/>
                  <a:pt x="8916" y="7880"/>
                </a:cubicBezTo>
                <a:cubicBezTo>
                  <a:pt x="8928" y="7995"/>
                  <a:pt x="8882" y="8099"/>
                  <a:pt x="8802" y="8138"/>
                </a:cubicBezTo>
                <a:cubicBezTo>
                  <a:pt x="8712" y="8182"/>
                  <a:pt x="8668" y="8297"/>
                  <a:pt x="8669" y="8492"/>
                </a:cubicBezTo>
                <a:cubicBezTo>
                  <a:pt x="8670" y="8872"/>
                  <a:pt x="8598" y="9067"/>
                  <a:pt x="8485" y="8990"/>
                </a:cubicBezTo>
                <a:cubicBezTo>
                  <a:pt x="8408" y="8937"/>
                  <a:pt x="8394" y="9218"/>
                  <a:pt x="8401" y="10717"/>
                </a:cubicBezTo>
                <a:cubicBezTo>
                  <a:pt x="8408" y="12138"/>
                  <a:pt x="8426" y="12506"/>
                  <a:pt x="8496" y="12506"/>
                </a:cubicBezTo>
                <a:cubicBezTo>
                  <a:pt x="8544" y="12506"/>
                  <a:pt x="8601" y="12587"/>
                  <a:pt x="8622" y="12687"/>
                </a:cubicBezTo>
                <a:cubicBezTo>
                  <a:pt x="8644" y="12786"/>
                  <a:pt x="8733" y="12914"/>
                  <a:pt x="8819" y="12973"/>
                </a:cubicBezTo>
                <a:cubicBezTo>
                  <a:pt x="8914" y="13037"/>
                  <a:pt x="8957" y="13131"/>
                  <a:pt x="8929" y="13212"/>
                </a:cubicBezTo>
                <a:cubicBezTo>
                  <a:pt x="8901" y="13292"/>
                  <a:pt x="8912" y="13314"/>
                  <a:pt x="8955" y="13267"/>
                </a:cubicBezTo>
                <a:cubicBezTo>
                  <a:pt x="8995" y="13223"/>
                  <a:pt x="9075" y="13317"/>
                  <a:pt x="9135" y="13478"/>
                </a:cubicBezTo>
                <a:cubicBezTo>
                  <a:pt x="9198" y="13651"/>
                  <a:pt x="9302" y="13769"/>
                  <a:pt x="9391" y="13769"/>
                </a:cubicBezTo>
                <a:cubicBezTo>
                  <a:pt x="9474" y="13769"/>
                  <a:pt x="9624" y="13825"/>
                  <a:pt x="9724" y="13893"/>
                </a:cubicBezTo>
                <a:cubicBezTo>
                  <a:pt x="9882" y="14000"/>
                  <a:pt x="9892" y="14034"/>
                  <a:pt x="9805" y="14151"/>
                </a:cubicBezTo>
                <a:cubicBezTo>
                  <a:pt x="9749" y="14225"/>
                  <a:pt x="9683" y="14377"/>
                  <a:pt x="9659" y="14492"/>
                </a:cubicBezTo>
                <a:cubicBezTo>
                  <a:pt x="9635" y="14606"/>
                  <a:pt x="9588" y="14669"/>
                  <a:pt x="9554" y="14632"/>
                </a:cubicBezTo>
                <a:cubicBezTo>
                  <a:pt x="9520" y="14594"/>
                  <a:pt x="9460" y="14668"/>
                  <a:pt x="9422" y="14794"/>
                </a:cubicBezTo>
                <a:cubicBezTo>
                  <a:pt x="9382" y="14929"/>
                  <a:pt x="9315" y="14994"/>
                  <a:pt x="9258" y="14956"/>
                </a:cubicBezTo>
                <a:cubicBezTo>
                  <a:pt x="9198" y="14914"/>
                  <a:pt x="9162" y="14960"/>
                  <a:pt x="9162" y="15080"/>
                </a:cubicBezTo>
                <a:cubicBezTo>
                  <a:pt x="9162" y="15183"/>
                  <a:pt x="9110" y="15300"/>
                  <a:pt x="9048" y="15340"/>
                </a:cubicBezTo>
                <a:cubicBezTo>
                  <a:pt x="8986" y="15381"/>
                  <a:pt x="8914" y="15471"/>
                  <a:pt x="8889" y="15538"/>
                </a:cubicBezTo>
                <a:cubicBezTo>
                  <a:pt x="8863" y="15606"/>
                  <a:pt x="8806" y="15662"/>
                  <a:pt x="8760" y="15662"/>
                </a:cubicBezTo>
                <a:cubicBezTo>
                  <a:pt x="8714" y="15662"/>
                  <a:pt x="8674" y="15770"/>
                  <a:pt x="8670" y="15904"/>
                </a:cubicBezTo>
                <a:cubicBezTo>
                  <a:pt x="8661" y="16238"/>
                  <a:pt x="8591" y="16408"/>
                  <a:pt x="8493" y="16340"/>
                </a:cubicBezTo>
                <a:cubicBezTo>
                  <a:pt x="8428" y="16296"/>
                  <a:pt x="8408" y="16649"/>
                  <a:pt x="8401" y="17958"/>
                </a:cubicBezTo>
                <a:cubicBezTo>
                  <a:pt x="8393" y="19630"/>
                  <a:pt x="8393" y="19633"/>
                  <a:pt x="8550" y="19738"/>
                </a:cubicBezTo>
                <a:cubicBezTo>
                  <a:pt x="8660" y="19812"/>
                  <a:pt x="8695" y="19902"/>
                  <a:pt x="8666" y="20035"/>
                </a:cubicBezTo>
                <a:cubicBezTo>
                  <a:pt x="8631" y="20198"/>
                  <a:pt x="8765" y="20453"/>
                  <a:pt x="8903" y="20483"/>
                </a:cubicBezTo>
                <a:cubicBezTo>
                  <a:pt x="9012" y="20507"/>
                  <a:pt x="9225" y="20799"/>
                  <a:pt x="9195" y="20884"/>
                </a:cubicBezTo>
                <a:cubicBezTo>
                  <a:pt x="9175" y="20940"/>
                  <a:pt x="9211" y="20982"/>
                  <a:pt x="9274" y="20977"/>
                </a:cubicBezTo>
                <a:cubicBezTo>
                  <a:pt x="9421" y="20966"/>
                  <a:pt x="9744" y="21196"/>
                  <a:pt x="9744" y="21312"/>
                </a:cubicBezTo>
                <a:cubicBezTo>
                  <a:pt x="9744" y="21361"/>
                  <a:pt x="10052" y="21407"/>
                  <a:pt x="10427" y="21417"/>
                </a:cubicBezTo>
                <a:cubicBezTo>
                  <a:pt x="10988" y="21431"/>
                  <a:pt x="11095" y="21408"/>
                  <a:pt x="11036" y="21282"/>
                </a:cubicBezTo>
                <a:cubicBezTo>
                  <a:pt x="10982" y="21166"/>
                  <a:pt x="10994" y="21102"/>
                  <a:pt x="11083" y="21021"/>
                </a:cubicBezTo>
                <a:cubicBezTo>
                  <a:pt x="11147" y="20962"/>
                  <a:pt x="11240" y="20940"/>
                  <a:pt x="11290" y="20972"/>
                </a:cubicBezTo>
                <a:cubicBezTo>
                  <a:pt x="11343" y="21005"/>
                  <a:pt x="11362" y="20979"/>
                  <a:pt x="11336" y="20906"/>
                </a:cubicBezTo>
                <a:cubicBezTo>
                  <a:pt x="11289" y="20771"/>
                  <a:pt x="11513" y="20503"/>
                  <a:pt x="11578" y="20617"/>
                </a:cubicBezTo>
                <a:cubicBezTo>
                  <a:pt x="11599" y="20656"/>
                  <a:pt x="11657" y="20628"/>
                  <a:pt x="11706" y="20557"/>
                </a:cubicBezTo>
                <a:cubicBezTo>
                  <a:pt x="11755" y="20485"/>
                  <a:pt x="11815" y="20466"/>
                  <a:pt x="11842" y="20513"/>
                </a:cubicBezTo>
                <a:cubicBezTo>
                  <a:pt x="11869" y="20560"/>
                  <a:pt x="11881" y="20415"/>
                  <a:pt x="11869" y="20194"/>
                </a:cubicBezTo>
                <a:cubicBezTo>
                  <a:pt x="11850" y="19854"/>
                  <a:pt x="11869" y="19788"/>
                  <a:pt x="11988" y="19757"/>
                </a:cubicBezTo>
                <a:cubicBezTo>
                  <a:pt x="12125" y="19723"/>
                  <a:pt x="12129" y="19684"/>
                  <a:pt x="12125" y="17999"/>
                </a:cubicBezTo>
                <a:cubicBezTo>
                  <a:pt x="12122" y="16321"/>
                  <a:pt x="12117" y="16274"/>
                  <a:pt x="11975" y="16178"/>
                </a:cubicBezTo>
                <a:cubicBezTo>
                  <a:pt x="11860" y="16100"/>
                  <a:pt x="11837" y="16016"/>
                  <a:pt x="11864" y="15766"/>
                </a:cubicBezTo>
                <a:cubicBezTo>
                  <a:pt x="11892" y="15504"/>
                  <a:pt x="11879" y="15466"/>
                  <a:pt x="11785" y="15530"/>
                </a:cubicBezTo>
                <a:cubicBezTo>
                  <a:pt x="11663" y="15613"/>
                  <a:pt x="11273" y="15192"/>
                  <a:pt x="11327" y="15036"/>
                </a:cubicBezTo>
                <a:cubicBezTo>
                  <a:pt x="11345" y="14985"/>
                  <a:pt x="11293" y="14944"/>
                  <a:pt x="11214" y="14942"/>
                </a:cubicBezTo>
                <a:cubicBezTo>
                  <a:pt x="11135" y="14941"/>
                  <a:pt x="10984" y="14879"/>
                  <a:pt x="10877" y="14805"/>
                </a:cubicBezTo>
                <a:cubicBezTo>
                  <a:pt x="10695" y="14679"/>
                  <a:pt x="10690" y="14658"/>
                  <a:pt x="10801" y="14514"/>
                </a:cubicBezTo>
                <a:cubicBezTo>
                  <a:pt x="10914" y="14366"/>
                  <a:pt x="10913" y="14354"/>
                  <a:pt x="10778" y="14225"/>
                </a:cubicBezTo>
                <a:cubicBezTo>
                  <a:pt x="10595" y="14052"/>
                  <a:pt x="10683" y="13894"/>
                  <a:pt x="11002" y="13821"/>
                </a:cubicBezTo>
                <a:cubicBezTo>
                  <a:pt x="11161" y="13785"/>
                  <a:pt x="11291" y="13665"/>
                  <a:pt x="11373" y="13478"/>
                </a:cubicBezTo>
                <a:cubicBezTo>
                  <a:pt x="11444" y="13319"/>
                  <a:pt x="11534" y="13227"/>
                  <a:pt x="11576" y="13269"/>
                </a:cubicBezTo>
                <a:cubicBezTo>
                  <a:pt x="11618" y="13312"/>
                  <a:pt x="11630" y="13304"/>
                  <a:pt x="11604" y="13253"/>
                </a:cubicBezTo>
                <a:cubicBezTo>
                  <a:pt x="11533" y="13114"/>
                  <a:pt x="11679" y="12853"/>
                  <a:pt x="11787" y="12926"/>
                </a:cubicBezTo>
                <a:cubicBezTo>
                  <a:pt x="11841" y="12963"/>
                  <a:pt x="11879" y="12919"/>
                  <a:pt x="11879" y="12819"/>
                </a:cubicBezTo>
                <a:cubicBezTo>
                  <a:pt x="11879" y="12725"/>
                  <a:pt x="11945" y="12569"/>
                  <a:pt x="12025" y="12473"/>
                </a:cubicBezTo>
                <a:cubicBezTo>
                  <a:pt x="12144" y="12329"/>
                  <a:pt x="12156" y="12260"/>
                  <a:pt x="12098" y="12085"/>
                </a:cubicBezTo>
                <a:cubicBezTo>
                  <a:pt x="12052" y="11949"/>
                  <a:pt x="12047" y="11773"/>
                  <a:pt x="12084" y="11596"/>
                </a:cubicBezTo>
                <a:cubicBezTo>
                  <a:pt x="12154" y="11260"/>
                  <a:pt x="12127" y="8945"/>
                  <a:pt x="12054" y="9025"/>
                </a:cubicBezTo>
                <a:cubicBezTo>
                  <a:pt x="11963" y="9126"/>
                  <a:pt x="11826" y="8833"/>
                  <a:pt x="11859" y="8608"/>
                </a:cubicBezTo>
                <a:cubicBezTo>
                  <a:pt x="11879" y="8476"/>
                  <a:pt x="11838" y="8310"/>
                  <a:pt x="11756" y="8185"/>
                </a:cubicBezTo>
                <a:cubicBezTo>
                  <a:pt x="11681" y="8071"/>
                  <a:pt x="11619" y="7914"/>
                  <a:pt x="11619" y="7833"/>
                </a:cubicBezTo>
                <a:cubicBezTo>
                  <a:pt x="11619" y="7753"/>
                  <a:pt x="11583" y="7680"/>
                  <a:pt x="11539" y="7674"/>
                </a:cubicBezTo>
                <a:cubicBezTo>
                  <a:pt x="11495" y="7668"/>
                  <a:pt x="11370" y="7656"/>
                  <a:pt x="11264" y="7646"/>
                </a:cubicBezTo>
                <a:cubicBezTo>
                  <a:pt x="11118" y="7633"/>
                  <a:pt x="11074" y="7578"/>
                  <a:pt x="11089" y="7427"/>
                </a:cubicBezTo>
                <a:cubicBezTo>
                  <a:pt x="11099" y="7316"/>
                  <a:pt x="11071" y="7225"/>
                  <a:pt x="11025" y="7223"/>
                </a:cubicBezTo>
                <a:cubicBezTo>
                  <a:pt x="10979" y="7222"/>
                  <a:pt x="10872" y="7128"/>
                  <a:pt x="10787" y="7012"/>
                </a:cubicBezTo>
                <a:cubicBezTo>
                  <a:pt x="10609" y="6769"/>
                  <a:pt x="10661" y="6668"/>
                  <a:pt x="11011" y="6589"/>
                </a:cubicBezTo>
                <a:cubicBezTo>
                  <a:pt x="11161" y="6555"/>
                  <a:pt x="11293" y="6431"/>
                  <a:pt x="11373" y="6248"/>
                </a:cubicBezTo>
                <a:cubicBezTo>
                  <a:pt x="11444" y="6090"/>
                  <a:pt x="11534" y="5997"/>
                  <a:pt x="11576" y="6039"/>
                </a:cubicBezTo>
                <a:cubicBezTo>
                  <a:pt x="11618" y="6082"/>
                  <a:pt x="11630" y="6075"/>
                  <a:pt x="11604" y="6023"/>
                </a:cubicBezTo>
                <a:cubicBezTo>
                  <a:pt x="11533" y="5884"/>
                  <a:pt x="11679" y="5623"/>
                  <a:pt x="11787" y="5696"/>
                </a:cubicBezTo>
                <a:cubicBezTo>
                  <a:pt x="11841" y="5733"/>
                  <a:pt x="11879" y="5689"/>
                  <a:pt x="11879" y="5589"/>
                </a:cubicBezTo>
                <a:cubicBezTo>
                  <a:pt x="11879" y="5495"/>
                  <a:pt x="11945" y="5339"/>
                  <a:pt x="12025" y="5243"/>
                </a:cubicBezTo>
                <a:cubicBezTo>
                  <a:pt x="12144" y="5099"/>
                  <a:pt x="12156" y="5030"/>
                  <a:pt x="12098" y="4856"/>
                </a:cubicBezTo>
                <a:cubicBezTo>
                  <a:pt x="12052" y="4719"/>
                  <a:pt x="12047" y="4543"/>
                  <a:pt x="12084" y="4367"/>
                </a:cubicBezTo>
                <a:cubicBezTo>
                  <a:pt x="12154" y="4030"/>
                  <a:pt x="12127" y="1715"/>
                  <a:pt x="12054" y="1796"/>
                </a:cubicBezTo>
                <a:cubicBezTo>
                  <a:pt x="11963" y="1896"/>
                  <a:pt x="11826" y="1603"/>
                  <a:pt x="11859" y="1378"/>
                </a:cubicBezTo>
                <a:cubicBezTo>
                  <a:pt x="11879" y="1246"/>
                  <a:pt x="11838" y="1080"/>
                  <a:pt x="11756" y="955"/>
                </a:cubicBezTo>
                <a:cubicBezTo>
                  <a:pt x="11681" y="842"/>
                  <a:pt x="11619" y="684"/>
                  <a:pt x="11619" y="603"/>
                </a:cubicBezTo>
                <a:cubicBezTo>
                  <a:pt x="11619" y="523"/>
                  <a:pt x="11583" y="450"/>
                  <a:pt x="11539" y="444"/>
                </a:cubicBezTo>
                <a:cubicBezTo>
                  <a:pt x="11495" y="438"/>
                  <a:pt x="11370" y="427"/>
                  <a:pt x="11264" y="417"/>
                </a:cubicBezTo>
                <a:cubicBezTo>
                  <a:pt x="11126" y="404"/>
                  <a:pt x="11076" y="344"/>
                  <a:pt x="11087" y="216"/>
                </a:cubicBezTo>
                <a:cubicBezTo>
                  <a:pt x="11101" y="59"/>
                  <a:pt x="10993" y="38"/>
                  <a:pt x="10278" y="40"/>
                </a:cubicBezTo>
                <a:close/>
                <a:moveTo>
                  <a:pt x="15368" y="4935"/>
                </a:moveTo>
                <a:cubicBezTo>
                  <a:pt x="15337" y="4940"/>
                  <a:pt x="15314" y="4985"/>
                  <a:pt x="15324" y="5067"/>
                </a:cubicBezTo>
                <a:cubicBezTo>
                  <a:pt x="15332" y="5142"/>
                  <a:pt x="15257" y="5275"/>
                  <a:pt x="15156" y="5364"/>
                </a:cubicBezTo>
                <a:cubicBezTo>
                  <a:pt x="15024" y="5481"/>
                  <a:pt x="14987" y="5577"/>
                  <a:pt x="15020" y="5715"/>
                </a:cubicBezTo>
                <a:cubicBezTo>
                  <a:pt x="15067" y="5911"/>
                  <a:pt x="15067" y="6143"/>
                  <a:pt x="15022" y="6976"/>
                </a:cubicBezTo>
                <a:cubicBezTo>
                  <a:pt x="15003" y="7327"/>
                  <a:pt x="15020" y="7457"/>
                  <a:pt x="15084" y="7457"/>
                </a:cubicBezTo>
                <a:cubicBezTo>
                  <a:pt x="15132" y="7457"/>
                  <a:pt x="15195" y="7525"/>
                  <a:pt x="15223" y="7611"/>
                </a:cubicBezTo>
                <a:cubicBezTo>
                  <a:pt x="15251" y="7696"/>
                  <a:pt x="15318" y="7797"/>
                  <a:pt x="15371" y="7833"/>
                </a:cubicBezTo>
                <a:cubicBezTo>
                  <a:pt x="15425" y="7869"/>
                  <a:pt x="15634" y="7902"/>
                  <a:pt x="15834" y="7907"/>
                </a:cubicBezTo>
                <a:cubicBezTo>
                  <a:pt x="16146" y="7915"/>
                  <a:pt x="16203" y="7882"/>
                  <a:pt x="16232" y="7685"/>
                </a:cubicBezTo>
                <a:cubicBezTo>
                  <a:pt x="16250" y="7559"/>
                  <a:pt x="16313" y="7457"/>
                  <a:pt x="16371" y="7457"/>
                </a:cubicBezTo>
                <a:cubicBezTo>
                  <a:pt x="16435" y="7457"/>
                  <a:pt x="16471" y="7378"/>
                  <a:pt x="16459" y="7262"/>
                </a:cubicBezTo>
                <a:cubicBezTo>
                  <a:pt x="16448" y="7148"/>
                  <a:pt x="16493" y="7042"/>
                  <a:pt x="16569" y="7004"/>
                </a:cubicBezTo>
                <a:cubicBezTo>
                  <a:pt x="16673" y="6952"/>
                  <a:pt x="16698" y="6841"/>
                  <a:pt x="16697" y="6452"/>
                </a:cubicBezTo>
                <a:cubicBezTo>
                  <a:pt x="16697" y="6183"/>
                  <a:pt x="16680" y="5977"/>
                  <a:pt x="16659" y="5993"/>
                </a:cubicBezTo>
                <a:cubicBezTo>
                  <a:pt x="16583" y="6049"/>
                  <a:pt x="16402" y="5694"/>
                  <a:pt x="16433" y="5551"/>
                </a:cubicBezTo>
                <a:cubicBezTo>
                  <a:pt x="16452" y="5464"/>
                  <a:pt x="16407" y="5390"/>
                  <a:pt x="16323" y="5369"/>
                </a:cubicBezTo>
                <a:cubicBezTo>
                  <a:pt x="16234" y="5347"/>
                  <a:pt x="16184" y="5259"/>
                  <a:pt x="16190" y="5133"/>
                </a:cubicBezTo>
                <a:cubicBezTo>
                  <a:pt x="16200" y="4918"/>
                  <a:pt x="16054" y="4854"/>
                  <a:pt x="15987" y="5045"/>
                </a:cubicBezTo>
                <a:cubicBezTo>
                  <a:pt x="15965" y="5108"/>
                  <a:pt x="15848" y="5160"/>
                  <a:pt x="15727" y="5160"/>
                </a:cubicBezTo>
                <a:cubicBezTo>
                  <a:pt x="15607" y="5160"/>
                  <a:pt x="15491" y="5108"/>
                  <a:pt x="15469" y="5045"/>
                </a:cubicBezTo>
                <a:cubicBezTo>
                  <a:pt x="15441" y="4965"/>
                  <a:pt x="15400" y="4931"/>
                  <a:pt x="15368" y="4935"/>
                </a:cubicBezTo>
                <a:close/>
                <a:moveTo>
                  <a:pt x="20285" y="4935"/>
                </a:moveTo>
                <a:cubicBezTo>
                  <a:pt x="20183" y="4957"/>
                  <a:pt x="20097" y="5044"/>
                  <a:pt x="20060" y="5191"/>
                </a:cubicBezTo>
                <a:cubicBezTo>
                  <a:pt x="20023" y="5333"/>
                  <a:pt x="19957" y="5434"/>
                  <a:pt x="19914" y="5419"/>
                </a:cubicBezTo>
                <a:cubicBezTo>
                  <a:pt x="19823" y="5385"/>
                  <a:pt x="19808" y="5575"/>
                  <a:pt x="19894" y="5669"/>
                </a:cubicBezTo>
                <a:cubicBezTo>
                  <a:pt x="19926" y="5704"/>
                  <a:pt x="19931" y="5903"/>
                  <a:pt x="19905" y="6108"/>
                </a:cubicBezTo>
                <a:cubicBezTo>
                  <a:pt x="19879" y="6314"/>
                  <a:pt x="19880" y="6622"/>
                  <a:pt x="19906" y="6795"/>
                </a:cubicBezTo>
                <a:cubicBezTo>
                  <a:pt x="19933" y="6968"/>
                  <a:pt x="19927" y="7141"/>
                  <a:pt x="19894" y="7177"/>
                </a:cubicBezTo>
                <a:cubicBezTo>
                  <a:pt x="19796" y="7285"/>
                  <a:pt x="19828" y="7426"/>
                  <a:pt x="19965" y="7490"/>
                </a:cubicBezTo>
                <a:cubicBezTo>
                  <a:pt x="20036" y="7523"/>
                  <a:pt x="20095" y="7626"/>
                  <a:pt x="20095" y="7721"/>
                </a:cubicBezTo>
                <a:cubicBezTo>
                  <a:pt x="20095" y="7857"/>
                  <a:pt x="20193" y="7894"/>
                  <a:pt x="20581" y="7896"/>
                </a:cubicBezTo>
                <a:cubicBezTo>
                  <a:pt x="20994" y="7899"/>
                  <a:pt x="21065" y="7872"/>
                  <a:pt x="21050" y="7715"/>
                </a:cubicBezTo>
                <a:cubicBezTo>
                  <a:pt x="21040" y="7610"/>
                  <a:pt x="21088" y="7502"/>
                  <a:pt x="21161" y="7465"/>
                </a:cubicBezTo>
                <a:cubicBezTo>
                  <a:pt x="21235" y="7428"/>
                  <a:pt x="21291" y="7300"/>
                  <a:pt x="21291" y="7168"/>
                </a:cubicBezTo>
                <a:cubicBezTo>
                  <a:pt x="21291" y="7018"/>
                  <a:pt x="21328" y="6950"/>
                  <a:pt x="21400" y="6971"/>
                </a:cubicBezTo>
                <a:cubicBezTo>
                  <a:pt x="21489" y="6997"/>
                  <a:pt x="21538" y="6831"/>
                  <a:pt x="21540" y="6520"/>
                </a:cubicBezTo>
                <a:cubicBezTo>
                  <a:pt x="21541" y="6417"/>
                  <a:pt x="21537" y="6297"/>
                  <a:pt x="21526" y="6163"/>
                </a:cubicBezTo>
                <a:cubicBezTo>
                  <a:pt x="21510" y="5946"/>
                  <a:pt x="21469" y="5856"/>
                  <a:pt x="21396" y="5877"/>
                </a:cubicBezTo>
                <a:cubicBezTo>
                  <a:pt x="21330" y="5897"/>
                  <a:pt x="21283" y="5814"/>
                  <a:pt x="21271" y="5660"/>
                </a:cubicBezTo>
                <a:cubicBezTo>
                  <a:pt x="21260" y="5525"/>
                  <a:pt x="21195" y="5388"/>
                  <a:pt x="21126" y="5355"/>
                </a:cubicBezTo>
                <a:cubicBezTo>
                  <a:pt x="21056" y="5323"/>
                  <a:pt x="21000" y="5215"/>
                  <a:pt x="21000" y="5114"/>
                </a:cubicBezTo>
                <a:cubicBezTo>
                  <a:pt x="21000" y="4959"/>
                  <a:pt x="20980" y="4952"/>
                  <a:pt x="20870" y="5073"/>
                </a:cubicBezTo>
                <a:cubicBezTo>
                  <a:pt x="20767" y="5187"/>
                  <a:pt x="20716" y="5186"/>
                  <a:pt x="20614" y="5073"/>
                </a:cubicBezTo>
                <a:cubicBezTo>
                  <a:pt x="20508" y="4956"/>
                  <a:pt x="20388" y="4914"/>
                  <a:pt x="20285" y="4935"/>
                </a:cubicBezTo>
                <a:close/>
                <a:moveTo>
                  <a:pt x="18622" y="4954"/>
                </a:moveTo>
                <a:cubicBezTo>
                  <a:pt x="18595" y="4937"/>
                  <a:pt x="18569" y="4960"/>
                  <a:pt x="18536" y="5018"/>
                </a:cubicBezTo>
                <a:cubicBezTo>
                  <a:pt x="18430" y="5199"/>
                  <a:pt x="17982" y="5205"/>
                  <a:pt x="17920" y="5026"/>
                </a:cubicBezTo>
                <a:cubicBezTo>
                  <a:pt x="17889" y="4937"/>
                  <a:pt x="17857" y="4976"/>
                  <a:pt x="17822" y="5141"/>
                </a:cubicBezTo>
                <a:cubicBezTo>
                  <a:pt x="17794" y="5278"/>
                  <a:pt x="17725" y="5391"/>
                  <a:pt x="17671" y="5391"/>
                </a:cubicBezTo>
                <a:cubicBezTo>
                  <a:pt x="17616" y="5391"/>
                  <a:pt x="17572" y="5472"/>
                  <a:pt x="17572" y="5573"/>
                </a:cubicBezTo>
                <a:cubicBezTo>
                  <a:pt x="17572" y="5673"/>
                  <a:pt x="17515" y="5782"/>
                  <a:pt x="17446" y="5814"/>
                </a:cubicBezTo>
                <a:cubicBezTo>
                  <a:pt x="17341" y="5863"/>
                  <a:pt x="17323" y="5968"/>
                  <a:pt x="17332" y="6479"/>
                </a:cubicBezTo>
                <a:cubicBezTo>
                  <a:pt x="17340" y="6912"/>
                  <a:pt x="17367" y="7068"/>
                  <a:pt x="17425" y="7028"/>
                </a:cubicBezTo>
                <a:cubicBezTo>
                  <a:pt x="17469" y="6998"/>
                  <a:pt x="17523" y="7055"/>
                  <a:pt x="17545" y="7157"/>
                </a:cubicBezTo>
                <a:cubicBezTo>
                  <a:pt x="17589" y="7362"/>
                  <a:pt x="17459" y="7718"/>
                  <a:pt x="17374" y="7624"/>
                </a:cubicBezTo>
                <a:cubicBezTo>
                  <a:pt x="17344" y="7592"/>
                  <a:pt x="17312" y="7760"/>
                  <a:pt x="17301" y="7998"/>
                </a:cubicBezTo>
                <a:cubicBezTo>
                  <a:pt x="17282" y="8406"/>
                  <a:pt x="17266" y="8434"/>
                  <a:pt x="17041" y="8468"/>
                </a:cubicBezTo>
                <a:cubicBezTo>
                  <a:pt x="16816" y="8501"/>
                  <a:pt x="16801" y="8528"/>
                  <a:pt x="16783" y="8926"/>
                </a:cubicBezTo>
                <a:cubicBezTo>
                  <a:pt x="16763" y="9343"/>
                  <a:pt x="16757" y="9350"/>
                  <a:pt x="16439" y="9418"/>
                </a:cubicBezTo>
                <a:cubicBezTo>
                  <a:pt x="16112" y="9488"/>
                  <a:pt x="15791" y="9369"/>
                  <a:pt x="15850" y="9201"/>
                </a:cubicBezTo>
                <a:cubicBezTo>
                  <a:pt x="15867" y="9151"/>
                  <a:pt x="15798" y="9099"/>
                  <a:pt x="15698" y="9086"/>
                </a:cubicBezTo>
                <a:cubicBezTo>
                  <a:pt x="15590" y="9071"/>
                  <a:pt x="15502" y="9127"/>
                  <a:pt x="15481" y="9223"/>
                </a:cubicBezTo>
                <a:cubicBezTo>
                  <a:pt x="15462" y="9312"/>
                  <a:pt x="15357" y="9420"/>
                  <a:pt x="15249" y="9462"/>
                </a:cubicBezTo>
                <a:lnTo>
                  <a:pt x="15053" y="9539"/>
                </a:lnTo>
                <a:lnTo>
                  <a:pt x="15060" y="10371"/>
                </a:lnTo>
                <a:cubicBezTo>
                  <a:pt x="15065" y="10830"/>
                  <a:pt x="15049" y="11265"/>
                  <a:pt x="15023" y="11338"/>
                </a:cubicBezTo>
                <a:cubicBezTo>
                  <a:pt x="14995" y="11421"/>
                  <a:pt x="15041" y="11518"/>
                  <a:pt x="15146" y="11588"/>
                </a:cubicBezTo>
                <a:cubicBezTo>
                  <a:pt x="15239" y="11651"/>
                  <a:pt x="15299" y="11749"/>
                  <a:pt x="15279" y="11808"/>
                </a:cubicBezTo>
                <a:cubicBezTo>
                  <a:pt x="15214" y="11994"/>
                  <a:pt x="15328" y="12025"/>
                  <a:pt x="15777" y="11943"/>
                </a:cubicBezTo>
                <a:cubicBezTo>
                  <a:pt x="16017" y="11898"/>
                  <a:pt x="16234" y="11899"/>
                  <a:pt x="16261" y="11945"/>
                </a:cubicBezTo>
                <a:cubicBezTo>
                  <a:pt x="16288" y="11991"/>
                  <a:pt x="16412" y="12046"/>
                  <a:pt x="16537" y="12066"/>
                </a:cubicBezTo>
                <a:cubicBezTo>
                  <a:pt x="16746" y="12100"/>
                  <a:pt x="16764" y="12135"/>
                  <a:pt x="16783" y="12528"/>
                </a:cubicBezTo>
                <a:cubicBezTo>
                  <a:pt x="16801" y="12926"/>
                  <a:pt x="16816" y="12953"/>
                  <a:pt x="17041" y="12986"/>
                </a:cubicBezTo>
                <a:cubicBezTo>
                  <a:pt x="17266" y="13020"/>
                  <a:pt x="17282" y="13048"/>
                  <a:pt x="17301" y="13453"/>
                </a:cubicBezTo>
                <a:cubicBezTo>
                  <a:pt x="17316" y="13785"/>
                  <a:pt x="17348" y="13882"/>
                  <a:pt x="17442" y="13882"/>
                </a:cubicBezTo>
                <a:cubicBezTo>
                  <a:pt x="17639" y="13882"/>
                  <a:pt x="17655" y="14091"/>
                  <a:pt x="17480" y="14379"/>
                </a:cubicBezTo>
                <a:cubicBezTo>
                  <a:pt x="17358" y="14581"/>
                  <a:pt x="17335" y="14681"/>
                  <a:pt x="17391" y="14780"/>
                </a:cubicBezTo>
                <a:cubicBezTo>
                  <a:pt x="17446" y="14879"/>
                  <a:pt x="17444" y="14983"/>
                  <a:pt x="17378" y="15200"/>
                </a:cubicBezTo>
                <a:cubicBezTo>
                  <a:pt x="17330" y="15359"/>
                  <a:pt x="17303" y="15503"/>
                  <a:pt x="17318" y="15519"/>
                </a:cubicBezTo>
                <a:cubicBezTo>
                  <a:pt x="17333" y="15535"/>
                  <a:pt x="17403" y="15608"/>
                  <a:pt x="17474" y="15681"/>
                </a:cubicBezTo>
                <a:cubicBezTo>
                  <a:pt x="17545" y="15754"/>
                  <a:pt x="17596" y="15870"/>
                  <a:pt x="17587" y="15939"/>
                </a:cubicBezTo>
                <a:cubicBezTo>
                  <a:pt x="17578" y="16008"/>
                  <a:pt x="17607" y="16051"/>
                  <a:pt x="17651" y="16035"/>
                </a:cubicBezTo>
                <a:cubicBezTo>
                  <a:pt x="17694" y="16020"/>
                  <a:pt x="17758" y="16121"/>
                  <a:pt x="17794" y="16263"/>
                </a:cubicBezTo>
                <a:cubicBezTo>
                  <a:pt x="17866" y="16543"/>
                  <a:pt x="17929" y="16590"/>
                  <a:pt x="17992" y="16409"/>
                </a:cubicBezTo>
                <a:cubicBezTo>
                  <a:pt x="18045" y="16259"/>
                  <a:pt x="18329" y="16259"/>
                  <a:pt x="18381" y="16409"/>
                </a:cubicBezTo>
                <a:cubicBezTo>
                  <a:pt x="18403" y="16473"/>
                  <a:pt x="18449" y="16495"/>
                  <a:pt x="18483" y="16458"/>
                </a:cubicBezTo>
                <a:cubicBezTo>
                  <a:pt x="18517" y="16422"/>
                  <a:pt x="18528" y="16348"/>
                  <a:pt x="18509" y="16294"/>
                </a:cubicBezTo>
                <a:cubicBezTo>
                  <a:pt x="18456" y="16141"/>
                  <a:pt x="18615" y="16015"/>
                  <a:pt x="18825" y="16044"/>
                </a:cubicBezTo>
                <a:lnTo>
                  <a:pt x="19014" y="16071"/>
                </a:lnTo>
                <a:lnTo>
                  <a:pt x="18977" y="15448"/>
                </a:lnTo>
                <a:cubicBezTo>
                  <a:pt x="18924" y="14548"/>
                  <a:pt x="18988" y="13865"/>
                  <a:pt x="19130" y="13799"/>
                </a:cubicBezTo>
                <a:cubicBezTo>
                  <a:pt x="19204" y="13765"/>
                  <a:pt x="19253" y="13616"/>
                  <a:pt x="19266" y="13385"/>
                </a:cubicBezTo>
                <a:cubicBezTo>
                  <a:pt x="19284" y="13058"/>
                  <a:pt x="19309" y="13019"/>
                  <a:pt x="19529" y="12986"/>
                </a:cubicBezTo>
                <a:lnTo>
                  <a:pt x="19770" y="12951"/>
                </a:lnTo>
                <a:lnTo>
                  <a:pt x="19770" y="12330"/>
                </a:lnTo>
                <a:cubicBezTo>
                  <a:pt x="19770" y="11844"/>
                  <a:pt x="19797" y="11685"/>
                  <a:pt x="19891" y="11596"/>
                </a:cubicBezTo>
                <a:cubicBezTo>
                  <a:pt x="20024" y="11470"/>
                  <a:pt x="20170" y="11638"/>
                  <a:pt x="20121" y="11860"/>
                </a:cubicBezTo>
                <a:cubicBezTo>
                  <a:pt x="20102" y="11950"/>
                  <a:pt x="20270" y="11989"/>
                  <a:pt x="20675" y="11989"/>
                </a:cubicBezTo>
                <a:cubicBezTo>
                  <a:pt x="21073" y="11989"/>
                  <a:pt x="21267" y="11945"/>
                  <a:pt x="21288" y="11849"/>
                </a:cubicBezTo>
                <a:cubicBezTo>
                  <a:pt x="21305" y="11772"/>
                  <a:pt x="21290" y="11681"/>
                  <a:pt x="21256" y="11643"/>
                </a:cubicBezTo>
                <a:cubicBezTo>
                  <a:pt x="21217" y="11600"/>
                  <a:pt x="21219" y="11489"/>
                  <a:pt x="21262" y="11346"/>
                </a:cubicBezTo>
                <a:cubicBezTo>
                  <a:pt x="21299" y="11222"/>
                  <a:pt x="21322" y="10740"/>
                  <a:pt x="21311" y="10275"/>
                </a:cubicBezTo>
                <a:lnTo>
                  <a:pt x="21291" y="9429"/>
                </a:lnTo>
                <a:lnTo>
                  <a:pt x="20558" y="9448"/>
                </a:lnTo>
                <a:cubicBezTo>
                  <a:pt x="20154" y="9459"/>
                  <a:pt x="19809" y="9424"/>
                  <a:pt x="19790" y="9371"/>
                </a:cubicBezTo>
                <a:cubicBezTo>
                  <a:pt x="19772" y="9319"/>
                  <a:pt x="19755" y="9102"/>
                  <a:pt x="19752" y="8888"/>
                </a:cubicBezTo>
                <a:cubicBezTo>
                  <a:pt x="19746" y="8528"/>
                  <a:pt x="19728" y="8497"/>
                  <a:pt x="19515" y="8465"/>
                </a:cubicBezTo>
                <a:cubicBezTo>
                  <a:pt x="19333" y="8438"/>
                  <a:pt x="19281" y="8377"/>
                  <a:pt x="19264" y="8171"/>
                </a:cubicBezTo>
                <a:cubicBezTo>
                  <a:pt x="19253" y="8028"/>
                  <a:pt x="19217" y="7942"/>
                  <a:pt x="19184" y="7979"/>
                </a:cubicBezTo>
                <a:cubicBezTo>
                  <a:pt x="19071" y="8103"/>
                  <a:pt x="18979" y="7400"/>
                  <a:pt x="18977" y="6394"/>
                </a:cubicBezTo>
                <a:cubicBezTo>
                  <a:pt x="18974" y="5687"/>
                  <a:pt x="18950" y="5391"/>
                  <a:pt x="18895" y="5391"/>
                </a:cubicBezTo>
                <a:cubicBezTo>
                  <a:pt x="18851" y="5391"/>
                  <a:pt x="18772" y="5275"/>
                  <a:pt x="18718" y="5133"/>
                </a:cubicBezTo>
                <a:cubicBezTo>
                  <a:pt x="18678" y="5029"/>
                  <a:pt x="18649" y="4972"/>
                  <a:pt x="18622" y="4954"/>
                </a:cubicBezTo>
                <a:close/>
                <a:moveTo>
                  <a:pt x="5087" y="8495"/>
                </a:moveTo>
                <a:lnTo>
                  <a:pt x="5087" y="10723"/>
                </a:lnTo>
                <a:lnTo>
                  <a:pt x="5087" y="12953"/>
                </a:lnTo>
                <a:lnTo>
                  <a:pt x="6053" y="12951"/>
                </a:lnTo>
                <a:lnTo>
                  <a:pt x="7020" y="12951"/>
                </a:lnTo>
                <a:lnTo>
                  <a:pt x="7040" y="12528"/>
                </a:lnTo>
                <a:cubicBezTo>
                  <a:pt x="7058" y="12128"/>
                  <a:pt x="7073" y="12103"/>
                  <a:pt x="7304" y="12069"/>
                </a:cubicBezTo>
                <a:lnTo>
                  <a:pt x="7549" y="12033"/>
                </a:lnTo>
                <a:lnTo>
                  <a:pt x="7539" y="10726"/>
                </a:lnTo>
                <a:lnTo>
                  <a:pt x="7532" y="9421"/>
                </a:lnTo>
                <a:lnTo>
                  <a:pt x="7295" y="9385"/>
                </a:lnTo>
                <a:cubicBezTo>
                  <a:pt x="7074" y="9352"/>
                  <a:pt x="7058" y="9323"/>
                  <a:pt x="7040" y="8926"/>
                </a:cubicBezTo>
                <a:lnTo>
                  <a:pt x="7020" y="8503"/>
                </a:lnTo>
                <a:lnTo>
                  <a:pt x="6053" y="8501"/>
                </a:lnTo>
                <a:lnTo>
                  <a:pt x="5087" y="8495"/>
                </a:lnTo>
                <a:close/>
                <a:moveTo>
                  <a:pt x="20581" y="13582"/>
                </a:moveTo>
                <a:cubicBezTo>
                  <a:pt x="20171" y="13576"/>
                  <a:pt x="20097" y="13605"/>
                  <a:pt x="20111" y="13758"/>
                </a:cubicBezTo>
                <a:cubicBezTo>
                  <a:pt x="20120" y="13866"/>
                  <a:pt x="20074" y="13953"/>
                  <a:pt x="19998" y="13973"/>
                </a:cubicBezTo>
                <a:cubicBezTo>
                  <a:pt x="19880" y="14002"/>
                  <a:pt x="19868" y="14091"/>
                  <a:pt x="19871" y="14948"/>
                </a:cubicBezTo>
                <a:cubicBezTo>
                  <a:pt x="19873" y="15784"/>
                  <a:pt x="19891" y="15928"/>
                  <a:pt x="20032" y="16206"/>
                </a:cubicBezTo>
                <a:cubicBezTo>
                  <a:pt x="20207" y="16552"/>
                  <a:pt x="20295" y="16588"/>
                  <a:pt x="20474" y="16390"/>
                </a:cubicBezTo>
                <a:cubicBezTo>
                  <a:pt x="20545" y="16311"/>
                  <a:pt x="20645" y="16294"/>
                  <a:pt x="20717" y="16349"/>
                </a:cubicBezTo>
                <a:cubicBezTo>
                  <a:pt x="20958" y="16532"/>
                  <a:pt x="21050" y="16518"/>
                  <a:pt x="21084" y="16291"/>
                </a:cubicBezTo>
                <a:cubicBezTo>
                  <a:pt x="21102" y="16166"/>
                  <a:pt x="21157" y="16063"/>
                  <a:pt x="21205" y="16063"/>
                </a:cubicBezTo>
                <a:cubicBezTo>
                  <a:pt x="21321" y="16062"/>
                  <a:pt x="21366" y="14513"/>
                  <a:pt x="21256" y="14277"/>
                </a:cubicBezTo>
                <a:cubicBezTo>
                  <a:pt x="21213" y="14187"/>
                  <a:pt x="21204" y="14108"/>
                  <a:pt x="21235" y="14104"/>
                </a:cubicBezTo>
                <a:cubicBezTo>
                  <a:pt x="21267" y="14100"/>
                  <a:pt x="21227" y="14051"/>
                  <a:pt x="21147" y="13994"/>
                </a:cubicBezTo>
                <a:cubicBezTo>
                  <a:pt x="21067" y="13937"/>
                  <a:pt x="21016" y="13825"/>
                  <a:pt x="21034" y="13742"/>
                </a:cubicBezTo>
                <a:cubicBezTo>
                  <a:pt x="21059" y="13626"/>
                  <a:pt x="20955" y="13588"/>
                  <a:pt x="20581" y="13582"/>
                </a:cubicBezTo>
                <a:close/>
                <a:moveTo>
                  <a:pt x="15775" y="13588"/>
                </a:moveTo>
                <a:cubicBezTo>
                  <a:pt x="15410" y="13595"/>
                  <a:pt x="15322" y="13637"/>
                  <a:pt x="15189" y="13874"/>
                </a:cubicBezTo>
                <a:cubicBezTo>
                  <a:pt x="15058" y="14105"/>
                  <a:pt x="15035" y="14250"/>
                  <a:pt x="15048" y="14736"/>
                </a:cubicBezTo>
                <a:cubicBezTo>
                  <a:pt x="15057" y="15057"/>
                  <a:pt x="15061" y="15495"/>
                  <a:pt x="15056" y="15711"/>
                </a:cubicBezTo>
                <a:cubicBezTo>
                  <a:pt x="15051" y="15928"/>
                  <a:pt x="15065" y="16071"/>
                  <a:pt x="15088" y="16030"/>
                </a:cubicBezTo>
                <a:cubicBezTo>
                  <a:pt x="15159" y="15905"/>
                  <a:pt x="15369" y="16172"/>
                  <a:pt x="15333" y="16340"/>
                </a:cubicBezTo>
                <a:cubicBezTo>
                  <a:pt x="15306" y="16466"/>
                  <a:pt x="15390" y="16493"/>
                  <a:pt x="15740" y="16480"/>
                </a:cubicBezTo>
                <a:cubicBezTo>
                  <a:pt x="15993" y="16471"/>
                  <a:pt x="16176" y="16417"/>
                  <a:pt x="16170" y="16351"/>
                </a:cubicBezTo>
                <a:cubicBezTo>
                  <a:pt x="16151" y="16153"/>
                  <a:pt x="16283" y="15961"/>
                  <a:pt x="16388" y="16033"/>
                </a:cubicBezTo>
                <a:cubicBezTo>
                  <a:pt x="16457" y="16079"/>
                  <a:pt x="16480" y="16049"/>
                  <a:pt x="16458" y="15939"/>
                </a:cubicBezTo>
                <a:cubicBezTo>
                  <a:pt x="16440" y="15850"/>
                  <a:pt x="16452" y="15683"/>
                  <a:pt x="16485" y="15568"/>
                </a:cubicBezTo>
                <a:cubicBezTo>
                  <a:pt x="16535" y="15399"/>
                  <a:pt x="16563" y="15387"/>
                  <a:pt x="16642" y="15503"/>
                </a:cubicBezTo>
                <a:cubicBezTo>
                  <a:pt x="16724" y="15623"/>
                  <a:pt x="16733" y="15602"/>
                  <a:pt x="16704" y="15365"/>
                </a:cubicBezTo>
                <a:cubicBezTo>
                  <a:pt x="16685" y="15212"/>
                  <a:pt x="16661" y="14960"/>
                  <a:pt x="16651" y="14802"/>
                </a:cubicBezTo>
                <a:cubicBezTo>
                  <a:pt x="16641" y="14644"/>
                  <a:pt x="16582" y="14446"/>
                  <a:pt x="16520" y="14363"/>
                </a:cubicBezTo>
                <a:cubicBezTo>
                  <a:pt x="16457" y="14279"/>
                  <a:pt x="16424" y="14151"/>
                  <a:pt x="16448" y="14077"/>
                </a:cubicBezTo>
                <a:cubicBezTo>
                  <a:pt x="16472" y="14002"/>
                  <a:pt x="16469" y="13980"/>
                  <a:pt x="16439" y="14027"/>
                </a:cubicBezTo>
                <a:cubicBezTo>
                  <a:pt x="16379" y="14125"/>
                  <a:pt x="16136" y="13782"/>
                  <a:pt x="16179" y="13659"/>
                </a:cubicBezTo>
                <a:cubicBezTo>
                  <a:pt x="16194" y="13616"/>
                  <a:pt x="16012" y="13583"/>
                  <a:pt x="15775" y="13588"/>
                </a:cubicBezTo>
                <a:close/>
                <a:moveTo>
                  <a:pt x="6172" y="14489"/>
                </a:moveTo>
                <a:cubicBezTo>
                  <a:pt x="5507" y="14491"/>
                  <a:pt x="5345" y="14524"/>
                  <a:pt x="5372" y="14646"/>
                </a:cubicBezTo>
                <a:cubicBezTo>
                  <a:pt x="5413" y="14834"/>
                  <a:pt x="5196" y="15054"/>
                  <a:pt x="5061" y="14961"/>
                </a:cubicBezTo>
                <a:cubicBezTo>
                  <a:pt x="4892" y="14847"/>
                  <a:pt x="4605" y="15346"/>
                  <a:pt x="4569" y="15816"/>
                </a:cubicBezTo>
                <a:cubicBezTo>
                  <a:pt x="4545" y="16123"/>
                  <a:pt x="4508" y="16228"/>
                  <a:pt x="4431" y="16206"/>
                </a:cubicBezTo>
                <a:cubicBezTo>
                  <a:pt x="4337" y="16179"/>
                  <a:pt x="4325" y="16374"/>
                  <a:pt x="4324" y="17956"/>
                </a:cubicBezTo>
                <a:cubicBezTo>
                  <a:pt x="4323" y="19383"/>
                  <a:pt x="4340" y="19736"/>
                  <a:pt x="4411" y="19736"/>
                </a:cubicBezTo>
                <a:cubicBezTo>
                  <a:pt x="4459" y="19736"/>
                  <a:pt x="4532" y="19841"/>
                  <a:pt x="4570" y="19969"/>
                </a:cubicBezTo>
                <a:cubicBezTo>
                  <a:pt x="4609" y="20097"/>
                  <a:pt x="4664" y="20175"/>
                  <a:pt x="4694" y="20142"/>
                </a:cubicBezTo>
                <a:cubicBezTo>
                  <a:pt x="4763" y="20066"/>
                  <a:pt x="4906" y="20363"/>
                  <a:pt x="4849" y="20463"/>
                </a:cubicBezTo>
                <a:cubicBezTo>
                  <a:pt x="4825" y="20505"/>
                  <a:pt x="4854" y="20540"/>
                  <a:pt x="4912" y="20540"/>
                </a:cubicBezTo>
                <a:cubicBezTo>
                  <a:pt x="4970" y="20540"/>
                  <a:pt x="5047" y="20636"/>
                  <a:pt x="5082" y="20755"/>
                </a:cubicBezTo>
                <a:cubicBezTo>
                  <a:pt x="5118" y="20873"/>
                  <a:pt x="5213" y="20970"/>
                  <a:pt x="5294" y="20972"/>
                </a:cubicBezTo>
                <a:cubicBezTo>
                  <a:pt x="5510" y="20976"/>
                  <a:pt x="5812" y="21209"/>
                  <a:pt x="5768" y="21337"/>
                </a:cubicBezTo>
                <a:cubicBezTo>
                  <a:pt x="5745" y="21402"/>
                  <a:pt x="5923" y="21465"/>
                  <a:pt x="6201" y="21488"/>
                </a:cubicBezTo>
                <a:cubicBezTo>
                  <a:pt x="6460" y="21510"/>
                  <a:pt x="6679" y="21536"/>
                  <a:pt x="6688" y="21548"/>
                </a:cubicBezTo>
                <a:cubicBezTo>
                  <a:pt x="6698" y="21561"/>
                  <a:pt x="6735" y="21439"/>
                  <a:pt x="6770" y="21274"/>
                </a:cubicBezTo>
                <a:cubicBezTo>
                  <a:pt x="6825" y="21021"/>
                  <a:pt x="6866" y="20980"/>
                  <a:pt x="7033" y="21024"/>
                </a:cubicBezTo>
                <a:cubicBezTo>
                  <a:pt x="7196" y="21066"/>
                  <a:pt x="7242" y="21027"/>
                  <a:pt x="7289" y="20810"/>
                </a:cubicBezTo>
                <a:cubicBezTo>
                  <a:pt x="7329" y="20621"/>
                  <a:pt x="7379" y="20567"/>
                  <a:pt x="7457" y="20620"/>
                </a:cubicBezTo>
                <a:cubicBezTo>
                  <a:pt x="7539" y="20676"/>
                  <a:pt x="7557" y="20647"/>
                  <a:pt x="7529" y="20516"/>
                </a:cubicBezTo>
                <a:cubicBezTo>
                  <a:pt x="7480" y="20291"/>
                  <a:pt x="7595" y="20077"/>
                  <a:pt x="7719" y="20161"/>
                </a:cubicBezTo>
                <a:cubicBezTo>
                  <a:pt x="7784" y="20206"/>
                  <a:pt x="7806" y="20160"/>
                  <a:pt x="7792" y="20010"/>
                </a:cubicBezTo>
                <a:cubicBezTo>
                  <a:pt x="7777" y="19857"/>
                  <a:pt x="7815" y="19782"/>
                  <a:pt x="7922" y="19755"/>
                </a:cubicBezTo>
                <a:cubicBezTo>
                  <a:pt x="8035" y="19726"/>
                  <a:pt x="8060" y="19671"/>
                  <a:pt x="8025" y="19527"/>
                </a:cubicBezTo>
                <a:cubicBezTo>
                  <a:pt x="8000" y="19421"/>
                  <a:pt x="7985" y="19256"/>
                  <a:pt x="7993" y="19161"/>
                </a:cubicBezTo>
                <a:cubicBezTo>
                  <a:pt x="8000" y="19067"/>
                  <a:pt x="8014" y="18353"/>
                  <a:pt x="8025" y="17576"/>
                </a:cubicBezTo>
                <a:cubicBezTo>
                  <a:pt x="8041" y="16424"/>
                  <a:pt x="8029" y="16176"/>
                  <a:pt x="7957" y="16225"/>
                </a:cubicBezTo>
                <a:cubicBezTo>
                  <a:pt x="7854" y="16295"/>
                  <a:pt x="7748" y="15981"/>
                  <a:pt x="7775" y="15687"/>
                </a:cubicBezTo>
                <a:cubicBezTo>
                  <a:pt x="7803" y="15373"/>
                  <a:pt x="7503" y="14905"/>
                  <a:pt x="7298" y="14942"/>
                </a:cubicBezTo>
                <a:cubicBezTo>
                  <a:pt x="7174" y="14965"/>
                  <a:pt x="7108" y="14905"/>
                  <a:pt x="7064" y="14731"/>
                </a:cubicBezTo>
                <a:cubicBezTo>
                  <a:pt x="7007" y="14501"/>
                  <a:pt x="6958" y="14486"/>
                  <a:pt x="6172" y="1448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 flipV="1">
            <a:off x="6768255" y="5917604"/>
            <a:ext cx="1209504" cy="229071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Like these"/>
          <p:cNvSpPr txBox="1"/>
          <p:nvPr/>
        </p:nvSpPr>
        <p:spPr>
          <a:xfrm>
            <a:off x="5451375" y="8558033"/>
            <a:ext cx="210205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Like these</a:t>
            </a:r>
          </a:p>
        </p:txBody>
      </p:sp>
      <p:sp>
        <p:nvSpPr>
          <p:cNvPr id="180" name="Line"/>
          <p:cNvSpPr/>
          <p:nvPr/>
        </p:nvSpPr>
        <p:spPr>
          <a:xfrm flipH="1" flipV="1">
            <a:off x="5203166" y="6622386"/>
            <a:ext cx="1085670" cy="159601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ok carefully at the orange circles in the middle"/>
          <p:cNvSpPr txBox="1"/>
          <p:nvPr/>
        </p:nvSpPr>
        <p:spPr>
          <a:xfrm>
            <a:off x="486681" y="1028699"/>
            <a:ext cx="120314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Look carefully at the orange circles in the middle</a:t>
            </a:r>
          </a:p>
        </p:txBody>
      </p:sp>
      <p:pic>
        <p:nvPicPr>
          <p:cNvPr id="183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ok carefully at the orange circles in the middle"/>
          <p:cNvSpPr txBox="1"/>
          <p:nvPr/>
        </p:nvSpPr>
        <p:spPr>
          <a:xfrm>
            <a:off x="486681" y="1028699"/>
            <a:ext cx="120314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Look carefully at the orange circles in the middle</a:t>
            </a:r>
          </a:p>
        </p:txBody>
      </p:sp>
      <p:pic>
        <p:nvPicPr>
          <p:cNvPr id="186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V="1">
            <a:off x="2512588" y="5353218"/>
            <a:ext cx="2197037" cy="17644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8" name="Like this one"/>
          <p:cNvSpPr txBox="1"/>
          <p:nvPr/>
        </p:nvSpPr>
        <p:spPr>
          <a:xfrm>
            <a:off x="761500" y="7400215"/>
            <a:ext cx="259834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Like this one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ook carefully at the orange circles in the middle"/>
          <p:cNvSpPr txBox="1"/>
          <p:nvPr/>
        </p:nvSpPr>
        <p:spPr>
          <a:xfrm>
            <a:off x="486681" y="1028699"/>
            <a:ext cx="120314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Look carefully at the orange circles in the middle</a:t>
            </a:r>
          </a:p>
        </p:txBody>
      </p:sp>
      <p:pic>
        <p:nvPicPr>
          <p:cNvPr id="191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e"/>
          <p:cNvSpPr/>
          <p:nvPr/>
        </p:nvSpPr>
        <p:spPr>
          <a:xfrm flipV="1">
            <a:off x="2512588" y="5353218"/>
            <a:ext cx="2197037" cy="17644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3" name="And this one"/>
          <p:cNvSpPr txBox="1"/>
          <p:nvPr/>
        </p:nvSpPr>
        <p:spPr>
          <a:xfrm>
            <a:off x="9251933" y="7755009"/>
            <a:ext cx="257512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And this one</a:t>
            </a:r>
          </a:p>
        </p:txBody>
      </p:sp>
      <p:sp>
        <p:nvSpPr>
          <p:cNvPr id="194" name="Line"/>
          <p:cNvSpPr/>
          <p:nvPr/>
        </p:nvSpPr>
        <p:spPr>
          <a:xfrm flipH="1" flipV="1">
            <a:off x="8358699" y="5403059"/>
            <a:ext cx="2034074" cy="203407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5" name="Like this one"/>
          <p:cNvSpPr txBox="1"/>
          <p:nvPr/>
        </p:nvSpPr>
        <p:spPr>
          <a:xfrm>
            <a:off x="761500" y="7400215"/>
            <a:ext cx="259834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Like this one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199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05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6" name="press this key!"/>
          <p:cNvSpPr txBox="1"/>
          <p:nvPr/>
        </p:nvSpPr>
        <p:spPr>
          <a:xfrm>
            <a:off x="935219" y="7402181"/>
            <a:ext cx="2960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press this key!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64827" y="7568594"/>
            <a:ext cx="1323630" cy="1323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041293" y="2654300"/>
            <a:ext cx="8922214" cy="5518018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3" name="To minimize interference, during this game you will not be able to see your cursor around the circles"/>
          <p:cNvSpPr txBox="1"/>
          <p:nvPr/>
        </p:nvSpPr>
        <p:spPr>
          <a:xfrm>
            <a:off x="1149860" y="546100"/>
            <a:ext cx="1070507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To minimize interference, during this game you will not be able to see your cursor around the circles</a:t>
            </a:r>
          </a:p>
        </p:txBody>
      </p:sp>
      <p:pic>
        <p:nvPicPr>
          <p:cNvPr id="124" name="Practice_80_125.jpg" descr="Practice_80_125.jpg"/>
          <p:cNvPicPr>
            <a:picLocks noChangeAspect="1"/>
          </p:cNvPicPr>
          <p:nvPr/>
        </p:nvPicPr>
        <p:blipFill>
          <a:blip r:embed="rId2"/>
          <a:srcRect l="26454" t="41805" r="24038" b="41862"/>
          <a:stretch>
            <a:fillRect/>
          </a:stretch>
        </p:blipFill>
        <p:spPr>
          <a:xfrm>
            <a:off x="4654527" y="4543977"/>
            <a:ext cx="3885294" cy="961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595" extrusionOk="0">
                <a:moveTo>
                  <a:pt x="18778" y="0"/>
                </a:moveTo>
                <a:cubicBezTo>
                  <a:pt x="18058" y="0"/>
                  <a:pt x="17398" y="1117"/>
                  <a:pt x="16903" y="3174"/>
                </a:cubicBezTo>
                <a:cubicBezTo>
                  <a:pt x="16376" y="5360"/>
                  <a:pt x="16164" y="7436"/>
                  <a:pt x="16157" y="10484"/>
                </a:cubicBezTo>
                <a:cubicBezTo>
                  <a:pt x="16154" y="11888"/>
                  <a:pt x="16199" y="13694"/>
                  <a:pt x="16256" y="14496"/>
                </a:cubicBezTo>
                <a:cubicBezTo>
                  <a:pt x="16407" y="16607"/>
                  <a:pt x="16999" y="19406"/>
                  <a:pt x="17551" y="20630"/>
                </a:cubicBezTo>
                <a:cubicBezTo>
                  <a:pt x="17884" y="21367"/>
                  <a:pt x="17990" y="21572"/>
                  <a:pt x="18353" y="21593"/>
                </a:cubicBezTo>
                <a:cubicBezTo>
                  <a:pt x="18475" y="21600"/>
                  <a:pt x="18625" y="21586"/>
                  <a:pt x="18822" y="21566"/>
                </a:cubicBezTo>
                <a:cubicBezTo>
                  <a:pt x="19518" y="21497"/>
                  <a:pt x="19694" y="21365"/>
                  <a:pt x="20059" y="20648"/>
                </a:cubicBezTo>
                <a:cubicBezTo>
                  <a:pt x="20966" y="18866"/>
                  <a:pt x="21469" y="15714"/>
                  <a:pt x="21517" y="11519"/>
                </a:cubicBezTo>
                <a:cubicBezTo>
                  <a:pt x="21594" y="4741"/>
                  <a:pt x="20467" y="0"/>
                  <a:pt x="18778" y="0"/>
                </a:cubicBezTo>
                <a:close/>
                <a:moveTo>
                  <a:pt x="1771" y="3976"/>
                </a:moveTo>
                <a:cubicBezTo>
                  <a:pt x="669" y="4000"/>
                  <a:pt x="-6" y="6674"/>
                  <a:pt x="0" y="11002"/>
                </a:cubicBezTo>
                <a:cubicBezTo>
                  <a:pt x="2" y="12662"/>
                  <a:pt x="41" y="13304"/>
                  <a:pt x="204" y="14354"/>
                </a:cubicBezTo>
                <a:cubicBezTo>
                  <a:pt x="458" y="15987"/>
                  <a:pt x="840" y="17187"/>
                  <a:pt x="1209" y="17501"/>
                </a:cubicBezTo>
                <a:cubicBezTo>
                  <a:pt x="1700" y="17919"/>
                  <a:pt x="2333" y="17602"/>
                  <a:pt x="2629" y="16788"/>
                </a:cubicBezTo>
                <a:cubicBezTo>
                  <a:pt x="3352" y="14795"/>
                  <a:pt x="3630" y="11055"/>
                  <a:pt x="3282" y="8006"/>
                </a:cubicBezTo>
                <a:cubicBezTo>
                  <a:pt x="2979" y="5363"/>
                  <a:pt x="2453" y="3962"/>
                  <a:pt x="1771" y="397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alphaModFix amt="39733"/>
          </a:blip>
          <a:stretch>
            <a:fillRect/>
          </a:stretch>
        </p:blipFill>
        <p:spPr>
          <a:xfrm>
            <a:off x="5965281" y="7073205"/>
            <a:ext cx="400699" cy="60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4"/>
          <a:srcRect l="19117" r="17927" b="1979"/>
          <a:stretch>
            <a:fillRect/>
          </a:stretch>
        </p:blipFill>
        <p:spPr>
          <a:xfrm>
            <a:off x="6587825" y="7073255"/>
            <a:ext cx="561647" cy="600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8" h="21242" extrusionOk="0">
                <a:moveTo>
                  <a:pt x="1106" y="0"/>
                </a:moveTo>
                <a:lnTo>
                  <a:pt x="553" y="478"/>
                </a:lnTo>
                <a:cubicBezTo>
                  <a:pt x="-41" y="991"/>
                  <a:pt x="-166" y="1850"/>
                  <a:pt x="239" y="2556"/>
                </a:cubicBezTo>
                <a:cubicBezTo>
                  <a:pt x="537" y="3076"/>
                  <a:pt x="3709" y="7648"/>
                  <a:pt x="5009" y="9425"/>
                </a:cubicBezTo>
                <a:cubicBezTo>
                  <a:pt x="5567" y="10189"/>
                  <a:pt x="5936" y="10853"/>
                  <a:pt x="5831" y="10914"/>
                </a:cubicBezTo>
                <a:cubicBezTo>
                  <a:pt x="5621" y="11035"/>
                  <a:pt x="4313" y="12880"/>
                  <a:pt x="1704" y="16687"/>
                </a:cubicBezTo>
                <a:cubicBezTo>
                  <a:pt x="454" y="18512"/>
                  <a:pt x="0" y="19327"/>
                  <a:pt x="0" y="19805"/>
                </a:cubicBezTo>
                <a:cubicBezTo>
                  <a:pt x="0" y="20432"/>
                  <a:pt x="376" y="20908"/>
                  <a:pt x="1046" y="21153"/>
                </a:cubicBezTo>
                <a:cubicBezTo>
                  <a:pt x="2267" y="21600"/>
                  <a:pt x="3853" y="20325"/>
                  <a:pt x="5293" y="17740"/>
                </a:cubicBezTo>
                <a:cubicBezTo>
                  <a:pt x="6835" y="14970"/>
                  <a:pt x="7689" y="13563"/>
                  <a:pt x="7924" y="13428"/>
                </a:cubicBezTo>
                <a:cubicBezTo>
                  <a:pt x="8042" y="13360"/>
                  <a:pt x="8523" y="13723"/>
                  <a:pt x="8985" y="14243"/>
                </a:cubicBezTo>
                <a:cubicBezTo>
                  <a:pt x="11089" y="16605"/>
                  <a:pt x="14919" y="19581"/>
                  <a:pt x="17074" y="20521"/>
                </a:cubicBezTo>
                <a:cubicBezTo>
                  <a:pt x="18690" y="21226"/>
                  <a:pt x="20268" y="21443"/>
                  <a:pt x="20842" y="21041"/>
                </a:cubicBezTo>
                <a:cubicBezTo>
                  <a:pt x="21434" y="20625"/>
                  <a:pt x="21136" y="20204"/>
                  <a:pt x="19780" y="19566"/>
                </a:cubicBezTo>
                <a:cubicBezTo>
                  <a:pt x="19118" y="19254"/>
                  <a:pt x="17964" y="18580"/>
                  <a:pt x="17224" y="18063"/>
                </a:cubicBezTo>
                <a:cubicBezTo>
                  <a:pt x="15431" y="16813"/>
                  <a:pt x="11510" y="13139"/>
                  <a:pt x="10511" y="11770"/>
                </a:cubicBezTo>
                <a:lnTo>
                  <a:pt x="9718" y="10675"/>
                </a:lnTo>
                <a:lnTo>
                  <a:pt x="10376" y="9776"/>
                </a:lnTo>
                <a:cubicBezTo>
                  <a:pt x="11249" y="8593"/>
                  <a:pt x="14551" y="5389"/>
                  <a:pt x="16386" y="3947"/>
                </a:cubicBezTo>
                <a:cubicBezTo>
                  <a:pt x="17184" y="3320"/>
                  <a:pt x="18565" y="2448"/>
                  <a:pt x="19451" y="2009"/>
                </a:cubicBezTo>
                <a:cubicBezTo>
                  <a:pt x="20338" y="1569"/>
                  <a:pt x="21102" y="1065"/>
                  <a:pt x="21141" y="885"/>
                </a:cubicBezTo>
                <a:cubicBezTo>
                  <a:pt x="21241" y="416"/>
                  <a:pt x="20957" y="212"/>
                  <a:pt x="19092" y="112"/>
                </a:cubicBezTo>
                <a:cubicBezTo>
                  <a:pt x="18790" y="136"/>
                  <a:pt x="18579" y="155"/>
                  <a:pt x="18524" y="183"/>
                </a:cubicBezTo>
                <a:cubicBezTo>
                  <a:pt x="18326" y="283"/>
                  <a:pt x="17642" y="591"/>
                  <a:pt x="17014" y="871"/>
                </a:cubicBezTo>
                <a:cubicBezTo>
                  <a:pt x="15198" y="1681"/>
                  <a:pt x="12950" y="3359"/>
                  <a:pt x="10346" y="5829"/>
                </a:cubicBezTo>
                <a:lnTo>
                  <a:pt x="7924" y="8119"/>
                </a:lnTo>
                <a:lnTo>
                  <a:pt x="7595" y="7641"/>
                </a:lnTo>
                <a:cubicBezTo>
                  <a:pt x="7410" y="7378"/>
                  <a:pt x="6591" y="5958"/>
                  <a:pt x="5771" y="4495"/>
                </a:cubicBezTo>
                <a:cubicBezTo>
                  <a:pt x="4712" y="2603"/>
                  <a:pt x="3991" y="1566"/>
                  <a:pt x="3274" y="913"/>
                </a:cubicBezTo>
                <a:lnTo>
                  <a:pt x="2257" y="0"/>
                </a:lnTo>
                <a:lnTo>
                  <a:pt x="1106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7" name="Cursor invisible"/>
          <p:cNvSpPr txBox="1"/>
          <p:nvPr/>
        </p:nvSpPr>
        <p:spPr>
          <a:xfrm>
            <a:off x="7371316" y="7049503"/>
            <a:ext cx="32639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Cursor invisible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81" y="8436368"/>
            <a:ext cx="400699" cy="60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5"/>
          <a:srcRect l="19828" t="6453" r="19865" b="6595"/>
          <a:stretch>
            <a:fillRect/>
          </a:stretch>
        </p:blipFill>
        <p:spPr>
          <a:xfrm>
            <a:off x="6587814" y="8439787"/>
            <a:ext cx="561668" cy="59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34" extrusionOk="0">
                <a:moveTo>
                  <a:pt x="21011" y="12"/>
                </a:moveTo>
                <a:cubicBezTo>
                  <a:pt x="20824" y="-14"/>
                  <a:pt x="20544" y="4"/>
                  <a:pt x="20135" y="55"/>
                </a:cubicBezTo>
                <a:cubicBezTo>
                  <a:pt x="18245" y="292"/>
                  <a:pt x="17168" y="979"/>
                  <a:pt x="15420" y="3065"/>
                </a:cubicBezTo>
                <a:cubicBezTo>
                  <a:pt x="13513" y="5340"/>
                  <a:pt x="10012" y="9975"/>
                  <a:pt x="7396" y="13693"/>
                </a:cubicBezTo>
                <a:cubicBezTo>
                  <a:pt x="6354" y="15173"/>
                  <a:pt x="5346" y="16386"/>
                  <a:pt x="5159" y="16386"/>
                </a:cubicBezTo>
                <a:cubicBezTo>
                  <a:pt x="4959" y="16386"/>
                  <a:pt x="4485" y="15689"/>
                  <a:pt x="3981" y="14686"/>
                </a:cubicBezTo>
                <a:lnTo>
                  <a:pt x="3119" y="12987"/>
                </a:lnTo>
                <a:lnTo>
                  <a:pt x="2182" y="13117"/>
                </a:lnTo>
                <a:cubicBezTo>
                  <a:pt x="926" y="13277"/>
                  <a:pt x="94" y="13888"/>
                  <a:pt x="6" y="14730"/>
                </a:cubicBezTo>
                <a:cubicBezTo>
                  <a:pt x="-81" y="15565"/>
                  <a:pt x="726" y="18320"/>
                  <a:pt x="1563" y="20087"/>
                </a:cubicBezTo>
                <a:cubicBezTo>
                  <a:pt x="2129" y="21282"/>
                  <a:pt x="2260" y="21417"/>
                  <a:pt x="2938" y="21498"/>
                </a:cubicBezTo>
                <a:cubicBezTo>
                  <a:pt x="3675" y="21586"/>
                  <a:pt x="4704" y="21509"/>
                  <a:pt x="5386" y="21311"/>
                </a:cubicBezTo>
                <a:cubicBezTo>
                  <a:pt x="5572" y="21257"/>
                  <a:pt x="5990" y="20858"/>
                  <a:pt x="6308" y="20418"/>
                </a:cubicBezTo>
                <a:cubicBezTo>
                  <a:pt x="6625" y="19978"/>
                  <a:pt x="7985" y="18065"/>
                  <a:pt x="9330" y="16170"/>
                </a:cubicBezTo>
                <a:cubicBezTo>
                  <a:pt x="12074" y="12302"/>
                  <a:pt x="16027" y="7212"/>
                  <a:pt x="19001" y="3713"/>
                </a:cubicBezTo>
                <a:cubicBezTo>
                  <a:pt x="21222" y="1101"/>
                  <a:pt x="21519" y="650"/>
                  <a:pt x="21343" y="214"/>
                </a:cubicBezTo>
                <a:cubicBezTo>
                  <a:pt x="21297" y="99"/>
                  <a:pt x="21198" y="38"/>
                  <a:pt x="21011" y="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0" name="Cursor visible"/>
          <p:cNvSpPr txBox="1"/>
          <p:nvPr/>
        </p:nvSpPr>
        <p:spPr>
          <a:xfrm>
            <a:off x="7549167" y="8436368"/>
            <a:ext cx="2908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Cursor visible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13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19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ress this key!"/>
          <p:cNvSpPr txBox="1"/>
          <p:nvPr/>
        </p:nvSpPr>
        <p:spPr>
          <a:xfrm>
            <a:off x="9225386" y="7404099"/>
            <a:ext cx="2960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press this key!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et’s try one."/>
          <p:cNvSpPr txBox="1"/>
          <p:nvPr/>
        </p:nvSpPr>
        <p:spPr>
          <a:xfrm>
            <a:off x="1149860" y="4825999"/>
            <a:ext cx="1070507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Let’s try one.</a:t>
            </a:r>
          </a:p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reat!…"/>
          <p:cNvSpPr txBox="1"/>
          <p:nvPr/>
        </p:nvSpPr>
        <p:spPr>
          <a:xfrm>
            <a:off x="1149860" y="4584699"/>
            <a:ext cx="10705079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Great! </a:t>
            </a:r>
          </a:p>
          <a:p>
            <a:pPr>
              <a:defRPr sz="3200"/>
            </a:pPr>
            <a:r>
              <a:t>You are now ready to play the game for real.</a:t>
            </a:r>
          </a:p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member, look at the orange circles in the middle"/>
          <p:cNvSpPr txBox="1"/>
          <p:nvPr/>
        </p:nvSpPr>
        <p:spPr>
          <a:xfrm>
            <a:off x="486681" y="1028699"/>
            <a:ext cx="120314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Remember, look at the orange circles in the middle</a:t>
            </a:r>
          </a:p>
        </p:txBody>
      </p:sp>
      <p:pic>
        <p:nvPicPr>
          <p:cNvPr id="230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 flipV="1">
            <a:off x="2512588" y="5353218"/>
            <a:ext cx="2197037" cy="17644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2" name="And this one"/>
          <p:cNvSpPr txBox="1"/>
          <p:nvPr/>
        </p:nvSpPr>
        <p:spPr>
          <a:xfrm>
            <a:off x="9251933" y="7755009"/>
            <a:ext cx="257512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And this one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8358699" y="5403059"/>
            <a:ext cx="2034074" cy="203407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Like this one"/>
          <p:cNvSpPr txBox="1"/>
          <p:nvPr/>
        </p:nvSpPr>
        <p:spPr>
          <a:xfrm>
            <a:off x="761500" y="7400215"/>
            <a:ext cx="259834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Like this one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38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103662"/>
            <a:ext cx="7848600" cy="588645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"/>
          <p:cNvSpPr/>
          <p:nvPr/>
        </p:nvSpPr>
        <p:spPr>
          <a:xfrm flipH="1">
            <a:off x="5118574" y="1915934"/>
            <a:ext cx="974565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4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45" name="press this key!"/>
          <p:cNvSpPr txBox="1"/>
          <p:nvPr/>
        </p:nvSpPr>
        <p:spPr>
          <a:xfrm>
            <a:off x="935219" y="7402181"/>
            <a:ext cx="2960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press this key!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64827" y="7568594"/>
            <a:ext cx="1323630" cy="1323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sp>
        <p:nvSpPr>
          <p:cNvPr id="252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ractice_70-125_102-50.jpg" descr="Practice_70-125_102-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082800"/>
            <a:ext cx="7848600" cy="588645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"/>
          <p:cNvSpPr/>
          <p:nvPr/>
        </p:nvSpPr>
        <p:spPr>
          <a:xfrm>
            <a:off x="6990270" y="1932548"/>
            <a:ext cx="800531" cy="2728125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8" name="If the orange circle on this side is larger…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the orange circle on this side is larger…</a:t>
            </a: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press this key!"/>
          <p:cNvSpPr txBox="1"/>
          <p:nvPr/>
        </p:nvSpPr>
        <p:spPr>
          <a:xfrm>
            <a:off x="9225386" y="7404099"/>
            <a:ext cx="2960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press this key!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Now we are going to play a picture game.…"/>
          <p:cNvSpPr txBox="1"/>
          <p:nvPr/>
        </p:nvSpPr>
        <p:spPr>
          <a:xfrm>
            <a:off x="1149860" y="4584699"/>
            <a:ext cx="10705079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Now we are going to play a picture game. </a:t>
            </a:r>
          </a:p>
          <a:p>
            <a:pPr>
              <a:defRPr sz="3200"/>
            </a:pPr>
            <a:r>
              <a:t>I’m going to give you some stickers, </a:t>
            </a:r>
          </a:p>
          <a:p>
            <a:pPr>
              <a:defRPr sz="3200"/>
            </a:pPr>
            <a:r>
              <a:t>and you can put them together to make a picture.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 game is to find the larger circle between the two."/>
          <p:cNvSpPr txBox="1"/>
          <p:nvPr/>
        </p:nvSpPr>
        <p:spPr>
          <a:xfrm>
            <a:off x="1149860" y="7873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The game is to find the larger circle between the two.</a:t>
            </a:r>
          </a:p>
        </p:txBody>
      </p:sp>
      <p:pic>
        <p:nvPicPr>
          <p:cNvPr id="133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ere is no right way or wrong way to make the picture,…"/>
          <p:cNvSpPr txBox="1"/>
          <p:nvPr/>
        </p:nvSpPr>
        <p:spPr>
          <a:xfrm>
            <a:off x="1149860" y="4584699"/>
            <a:ext cx="1070507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There is no right way or wrong way to make the picture, </a:t>
            </a:r>
          </a:p>
          <a:p>
            <a:pPr>
              <a:defRPr sz="3200"/>
            </a:pPr>
            <a:r>
              <a:t>and you can make your picture any way you like! </a:t>
            </a:r>
          </a:p>
          <a:p>
            <a:pPr>
              <a:defRPr sz="3200"/>
            </a:pPr>
            <a:r>
              <a:t>You can put as many stickers as you want!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his will be a picture of the outside,…"/>
          <p:cNvSpPr txBox="1"/>
          <p:nvPr/>
        </p:nvSpPr>
        <p:spPr>
          <a:xfrm>
            <a:off x="1149860" y="4584699"/>
            <a:ext cx="10705079" cy="2032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This will be a picture of the outside, </a:t>
            </a:r>
          </a:p>
          <a:p>
            <a:pPr>
              <a:defRPr sz="3200"/>
            </a:pPr>
            <a:r>
              <a:t>so your picture will have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horizon</a:t>
            </a:r>
            <a:r>
              <a:t>. </a:t>
            </a:r>
          </a:p>
          <a:p>
            <a:pPr>
              <a:defRPr sz="3200"/>
            </a:pPr>
            <a:r>
              <a:t>Do you know what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horizon</a:t>
            </a:r>
            <a:r>
              <a:t> is?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hen you go outside, you see the sky comes down and meets the ground, and makes one line.…"/>
          <p:cNvSpPr txBox="1"/>
          <p:nvPr/>
        </p:nvSpPr>
        <p:spPr>
          <a:xfrm>
            <a:off x="368960" y="4584699"/>
            <a:ext cx="122668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When you go outside, you see the sky comes down and meets the ground, and makes one line. </a:t>
            </a:r>
          </a:p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That line is called a horizon.</a:t>
            </a:r>
          </a:p>
        </p:txBody>
      </p:sp>
      <p:pic>
        <p:nvPicPr>
          <p:cNvPr id="271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7" y="6818883"/>
            <a:ext cx="5871386" cy="143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his is a horizon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This is a horizon</a:t>
            </a:r>
          </a:p>
        </p:txBody>
      </p:sp>
      <p:pic>
        <p:nvPicPr>
          <p:cNvPr id="275" name="image_1.jpg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62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2.jpg" descr="image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0267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Line"/>
          <p:cNvSpPr/>
          <p:nvPr/>
        </p:nvSpPr>
        <p:spPr>
          <a:xfrm flipH="1">
            <a:off x="4966495" y="1685097"/>
            <a:ext cx="1754130" cy="377124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his is also a horizon"/>
          <p:cNvSpPr txBox="1"/>
          <p:nvPr/>
        </p:nvSpPr>
        <p:spPr>
          <a:xfrm>
            <a:off x="1149860" y="1028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This is also a horizon</a:t>
            </a:r>
          </a:p>
        </p:txBody>
      </p:sp>
      <p:pic>
        <p:nvPicPr>
          <p:cNvPr id="280" name="image_1.jpg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62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2.jpg" descr="image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0267" y="2927149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Line"/>
          <p:cNvSpPr/>
          <p:nvPr/>
        </p:nvSpPr>
        <p:spPr>
          <a:xfrm>
            <a:off x="6720625" y="1685097"/>
            <a:ext cx="1349297" cy="237071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member to put a horizon line in your picture!"/>
          <p:cNvSpPr txBox="1"/>
          <p:nvPr/>
        </p:nvSpPr>
        <p:spPr>
          <a:xfrm>
            <a:off x="1787878" y="4584699"/>
            <a:ext cx="942904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Remember to put a horizon line in your picture!</a:t>
            </a:r>
          </a:p>
          <a:p>
            <a:pPr>
              <a:defRPr sz="3200"/>
            </a:pPr>
            <a:endParaRPr/>
          </a:p>
        </p:txBody>
      </p:sp>
      <p:pic>
        <p:nvPicPr>
          <p:cNvPr id="28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7" y="6818883"/>
            <a:ext cx="5871386" cy="143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Now that you know how, you can make your own picture with these stickers!"/>
          <p:cNvSpPr txBox="1"/>
          <p:nvPr/>
        </p:nvSpPr>
        <p:spPr>
          <a:xfrm>
            <a:off x="1787878" y="4584699"/>
            <a:ext cx="942904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Now that you know how, you can make your own picture with these stickers!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In this game, you'll learn about my toy,…"/>
          <p:cNvSpPr txBox="1"/>
          <p:nvPr/>
        </p:nvSpPr>
        <p:spPr>
          <a:xfrm>
            <a:off x="2472867" y="837069"/>
            <a:ext cx="805906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 this game, you'll learn about my toy, </a:t>
            </a:r>
          </a:p>
          <a:p>
            <a:r>
              <a:t>which is a special machine. </a:t>
            </a:r>
          </a:p>
        </p:txBody>
      </p:sp>
      <p:pic>
        <p:nvPicPr>
          <p:cNvPr id="291" name="box.png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897"/>
            <a:ext cx="9436100" cy="53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ometimes when I put things on top of my toy…"/>
          <p:cNvSpPr txBox="1"/>
          <p:nvPr/>
        </p:nvSpPr>
        <p:spPr>
          <a:xfrm>
            <a:off x="1795297" y="837069"/>
            <a:ext cx="941420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Sometimes when I put things on top of my toy</a:t>
            </a:r>
          </a:p>
          <a:p>
            <a:r>
              <a:t> my toy plays music </a:t>
            </a:r>
          </a:p>
        </p:txBody>
      </p:sp>
      <p:pic>
        <p:nvPicPr>
          <p:cNvPr id="294" name="box2.png" descr="box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000"/>
            <a:ext cx="9436100" cy="530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/>
          <a:srcRect l="16633" t="13318" r="16271" b="12911"/>
          <a:stretch>
            <a:fillRect/>
          </a:stretch>
        </p:blipFill>
        <p:spPr>
          <a:xfrm>
            <a:off x="8719411" y="2332096"/>
            <a:ext cx="1215895" cy="1336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492" extrusionOk="0">
                <a:moveTo>
                  <a:pt x="4603" y="2"/>
                </a:moveTo>
                <a:cubicBezTo>
                  <a:pt x="4265" y="46"/>
                  <a:pt x="4259" y="57"/>
                  <a:pt x="4182" y="4334"/>
                </a:cubicBezTo>
                <a:cubicBezTo>
                  <a:pt x="4115" y="8048"/>
                  <a:pt x="4079" y="8611"/>
                  <a:pt x="3878" y="8564"/>
                </a:cubicBezTo>
                <a:cubicBezTo>
                  <a:pt x="2625" y="8271"/>
                  <a:pt x="1529" y="8434"/>
                  <a:pt x="805" y="9030"/>
                </a:cubicBezTo>
                <a:cubicBezTo>
                  <a:pt x="-388" y="10011"/>
                  <a:pt x="-227" y="11822"/>
                  <a:pt x="1109" y="12450"/>
                </a:cubicBezTo>
                <a:cubicBezTo>
                  <a:pt x="1481" y="12625"/>
                  <a:pt x="1912" y="12681"/>
                  <a:pt x="2600" y="12648"/>
                </a:cubicBezTo>
                <a:cubicBezTo>
                  <a:pt x="3671" y="12595"/>
                  <a:pt x="4180" y="12333"/>
                  <a:pt x="4762" y="11544"/>
                </a:cubicBezTo>
                <a:cubicBezTo>
                  <a:pt x="5105" y="11078"/>
                  <a:pt x="5114" y="11010"/>
                  <a:pt x="5114" y="6388"/>
                </a:cubicBezTo>
                <a:cubicBezTo>
                  <a:pt x="5114" y="3813"/>
                  <a:pt x="5173" y="1670"/>
                  <a:pt x="5246" y="1629"/>
                </a:cubicBezTo>
                <a:cubicBezTo>
                  <a:pt x="5414" y="1532"/>
                  <a:pt x="8827" y="4522"/>
                  <a:pt x="9113" y="5017"/>
                </a:cubicBezTo>
                <a:cubicBezTo>
                  <a:pt x="9231" y="5221"/>
                  <a:pt x="9436" y="5425"/>
                  <a:pt x="9562" y="5470"/>
                </a:cubicBezTo>
                <a:cubicBezTo>
                  <a:pt x="9826" y="5563"/>
                  <a:pt x="10211" y="5313"/>
                  <a:pt x="10211" y="5049"/>
                </a:cubicBezTo>
                <a:cubicBezTo>
                  <a:pt x="10211" y="4354"/>
                  <a:pt x="5277" y="-87"/>
                  <a:pt x="4603" y="2"/>
                </a:cubicBezTo>
                <a:close/>
                <a:moveTo>
                  <a:pt x="20765" y="4551"/>
                </a:moveTo>
                <a:cubicBezTo>
                  <a:pt x="20221" y="4602"/>
                  <a:pt x="18831" y="4914"/>
                  <a:pt x="16075" y="5597"/>
                </a:cubicBezTo>
                <a:cubicBezTo>
                  <a:pt x="13743" y="6175"/>
                  <a:pt x="11626" y="6696"/>
                  <a:pt x="11372" y="6752"/>
                </a:cubicBezTo>
                <a:cubicBezTo>
                  <a:pt x="10494" y="6947"/>
                  <a:pt x="10522" y="6791"/>
                  <a:pt x="10522" y="11754"/>
                </a:cubicBezTo>
                <a:cubicBezTo>
                  <a:pt x="10522" y="14284"/>
                  <a:pt x="10479" y="16395"/>
                  <a:pt x="10425" y="16444"/>
                </a:cubicBezTo>
                <a:cubicBezTo>
                  <a:pt x="10372" y="16493"/>
                  <a:pt x="10136" y="16442"/>
                  <a:pt x="9901" y="16329"/>
                </a:cubicBezTo>
                <a:cubicBezTo>
                  <a:pt x="8300" y="15565"/>
                  <a:pt x="5971" y="16276"/>
                  <a:pt x="5246" y="17752"/>
                </a:cubicBezTo>
                <a:cubicBezTo>
                  <a:pt x="4507" y="19255"/>
                  <a:pt x="5211" y="20802"/>
                  <a:pt x="6889" y="21376"/>
                </a:cubicBezTo>
                <a:cubicBezTo>
                  <a:pt x="7144" y="21463"/>
                  <a:pt x="7784" y="21513"/>
                  <a:pt x="8312" y="21484"/>
                </a:cubicBezTo>
                <a:cubicBezTo>
                  <a:pt x="9488" y="21421"/>
                  <a:pt x="10490" y="20927"/>
                  <a:pt x="11013" y="20151"/>
                </a:cubicBezTo>
                <a:cubicBezTo>
                  <a:pt x="11373" y="19616"/>
                  <a:pt x="11371" y="19595"/>
                  <a:pt x="11448" y="13630"/>
                </a:cubicBezTo>
                <a:lnTo>
                  <a:pt x="11530" y="7645"/>
                </a:lnTo>
                <a:lnTo>
                  <a:pt x="15391" y="6676"/>
                </a:lnTo>
                <a:cubicBezTo>
                  <a:pt x="17517" y="6142"/>
                  <a:pt x="19433" y="5685"/>
                  <a:pt x="19646" y="5661"/>
                </a:cubicBezTo>
                <a:cubicBezTo>
                  <a:pt x="20023" y="5618"/>
                  <a:pt x="20033" y="5642"/>
                  <a:pt x="20122" y="6758"/>
                </a:cubicBezTo>
                <a:cubicBezTo>
                  <a:pt x="20172" y="7387"/>
                  <a:pt x="20202" y="9157"/>
                  <a:pt x="20191" y="10689"/>
                </a:cubicBezTo>
                <a:cubicBezTo>
                  <a:pt x="20175" y="13046"/>
                  <a:pt x="20141" y="13464"/>
                  <a:pt x="19950" y="13439"/>
                </a:cubicBezTo>
                <a:cubicBezTo>
                  <a:pt x="19825" y="13422"/>
                  <a:pt x="19346" y="13316"/>
                  <a:pt x="18886" y="13196"/>
                </a:cubicBezTo>
                <a:cubicBezTo>
                  <a:pt x="17828" y="12921"/>
                  <a:pt x="17090" y="13025"/>
                  <a:pt x="16061" y="13598"/>
                </a:cubicBezTo>
                <a:cubicBezTo>
                  <a:pt x="13996" y="14749"/>
                  <a:pt x="14053" y="17379"/>
                  <a:pt x="16165" y="18275"/>
                </a:cubicBezTo>
                <a:cubicBezTo>
                  <a:pt x="17544" y="18860"/>
                  <a:pt x="19482" y="18476"/>
                  <a:pt x="20412" y="17433"/>
                </a:cubicBezTo>
                <a:cubicBezTo>
                  <a:pt x="21167" y="16587"/>
                  <a:pt x="21212" y="16090"/>
                  <a:pt x="21131" y="10102"/>
                </a:cubicBezTo>
                <a:cubicBezTo>
                  <a:pt x="21090" y="7084"/>
                  <a:pt x="21054" y="4602"/>
                  <a:pt x="21048" y="4583"/>
                </a:cubicBezTo>
                <a:cubicBezTo>
                  <a:pt x="21035" y="4545"/>
                  <a:pt x="20946" y="4534"/>
                  <a:pt x="20765" y="455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nd sometimes when I put things on top of my toy,…"/>
          <p:cNvSpPr txBox="1"/>
          <p:nvPr/>
        </p:nvSpPr>
        <p:spPr>
          <a:xfrm>
            <a:off x="1320723" y="837069"/>
            <a:ext cx="1036335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and sometimes when I put things on top of my toy,</a:t>
            </a:r>
          </a:p>
          <a:p>
            <a:r>
              <a:t>it does not play music. </a:t>
            </a:r>
          </a:p>
        </p:txBody>
      </p:sp>
      <p:pic>
        <p:nvPicPr>
          <p:cNvPr id="298" name="box.png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897"/>
            <a:ext cx="9436100" cy="53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f you think the orange circle on the right is larger……"/>
          <p:cNvSpPr txBox="1"/>
          <p:nvPr/>
        </p:nvSpPr>
        <p:spPr>
          <a:xfrm>
            <a:off x="1149860" y="787400"/>
            <a:ext cx="1070507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you think the orange circle on the right is larger……</a:t>
            </a:r>
          </a:p>
        </p:txBody>
      </p:sp>
      <p:pic>
        <p:nvPicPr>
          <p:cNvPr id="136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We'll try putting different things on my toy.…"/>
          <p:cNvSpPr txBox="1"/>
          <p:nvPr/>
        </p:nvSpPr>
        <p:spPr>
          <a:xfrm>
            <a:off x="283336" y="564019"/>
            <a:ext cx="1243812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We'll try putting different things on my toy. </a:t>
            </a:r>
          </a:p>
          <a:p>
            <a:r>
              <a:t>It's your job to watch and find out which things make my toy play music. Let's see how it works!</a:t>
            </a:r>
          </a:p>
        </p:txBody>
      </p:sp>
      <p:pic>
        <p:nvPicPr>
          <p:cNvPr id="301" name="box.png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9897"/>
            <a:ext cx="9436100" cy="530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-58785"/>
              <a:gd name="adj2" fmla="val 63464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65280"/>
              <a:gd name="adj2" fmla="val 54817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21912"/>
              <a:gd name="adj2" fmla="val 5746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Quote Bubble"/>
          <p:cNvSpPr/>
          <p:nvPr/>
        </p:nvSpPr>
        <p:spPr>
          <a:xfrm>
            <a:off x="3627834" y="2826013"/>
            <a:ext cx="5749071" cy="2568489"/>
          </a:xfrm>
          <a:prstGeom prst="wedgeEllipseCallout">
            <a:avLst>
              <a:gd name="adj1" fmla="val -21068"/>
              <a:gd name="adj2" fmla="val 61198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Now that you know how my toy works,…"/>
          <p:cNvSpPr txBox="1"/>
          <p:nvPr/>
        </p:nvSpPr>
        <p:spPr>
          <a:xfrm>
            <a:off x="977579" y="558800"/>
            <a:ext cx="1104964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Now that you know how my toy works, </a:t>
            </a:r>
          </a:p>
          <a:p>
            <a:r>
              <a:t>my friends need your help finding the things that will make my toy play music! 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1653869" y="5706626"/>
            <a:ext cx="9697062" cy="1993901"/>
            <a:chOff x="0" y="0"/>
            <a:chExt cx="9697060" cy="1993900"/>
          </a:xfrm>
        </p:grpSpPr>
        <p:pic>
          <p:nvPicPr>
            <p:cNvPr id="308" name="friend1.png" descr="friend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84300" cy="199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friend2.png" descr="friend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786" y="25400"/>
              <a:ext cx="1562101" cy="1943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friend3.png" descr="friend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3374" y="0"/>
              <a:ext cx="1397001" cy="199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friend4.png" descr="friend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3860" y="6350"/>
              <a:ext cx="1473201" cy="198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3" name="Can you help us?"/>
          <p:cNvSpPr txBox="1"/>
          <p:nvPr/>
        </p:nvSpPr>
        <p:spPr>
          <a:xfrm>
            <a:off x="4614681" y="3687989"/>
            <a:ext cx="3775438" cy="66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Can you help us? 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Only one of the trays has the things that will make my toy play music."/>
          <p:cNvSpPr txBox="1"/>
          <p:nvPr/>
        </p:nvSpPr>
        <p:spPr>
          <a:xfrm>
            <a:off x="977579" y="558800"/>
            <a:ext cx="1104964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Only one of the trays has the things that will make my toy play music.</a:t>
            </a:r>
          </a:p>
        </p:txBody>
      </p:sp>
      <p:pic>
        <p:nvPicPr>
          <p:cNvPr id="316" name="table.png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6378460"/>
            <a:ext cx="8559800" cy="193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Group"/>
          <p:cNvGrpSpPr/>
          <p:nvPr/>
        </p:nvGrpSpPr>
        <p:grpSpPr>
          <a:xfrm>
            <a:off x="7883742" y="3468685"/>
            <a:ext cx="2501901" cy="1560515"/>
            <a:chOff x="0" y="0"/>
            <a:chExt cx="2501900" cy="1560514"/>
          </a:xfrm>
        </p:grpSpPr>
        <p:pic>
          <p:nvPicPr>
            <p:cNvPr id="317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0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18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9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26" name="Group"/>
          <p:cNvGrpSpPr/>
          <p:nvPr/>
        </p:nvGrpSpPr>
        <p:grpSpPr>
          <a:xfrm>
            <a:off x="2541374" y="3468685"/>
            <a:ext cx="2501901" cy="1560515"/>
            <a:chOff x="0" y="0"/>
            <a:chExt cx="2501900" cy="1560514"/>
          </a:xfrm>
        </p:grpSpPr>
        <p:pic>
          <p:nvPicPr>
            <p:cNvPr id="322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5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23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4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27" name="box.png" descr="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67" y="5269935"/>
            <a:ext cx="3324866" cy="1870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an you help my friends?…"/>
          <p:cNvSpPr txBox="1"/>
          <p:nvPr/>
        </p:nvSpPr>
        <p:spPr>
          <a:xfrm>
            <a:off x="977579" y="285749"/>
            <a:ext cx="1104964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Can you help my friends?</a:t>
            </a:r>
          </a:p>
          <a:p>
            <a:r>
              <a:rPr dirty="0"/>
              <a:t> Click on the tray that has the things that will make my toy play music.</a:t>
            </a:r>
          </a:p>
        </p:txBody>
      </p:sp>
      <p:pic>
        <p:nvPicPr>
          <p:cNvPr id="330" name="table.png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6378460"/>
            <a:ext cx="8559800" cy="193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5" name="Group"/>
          <p:cNvGrpSpPr/>
          <p:nvPr/>
        </p:nvGrpSpPr>
        <p:grpSpPr>
          <a:xfrm>
            <a:off x="7883742" y="3468685"/>
            <a:ext cx="2501901" cy="1560515"/>
            <a:chOff x="0" y="0"/>
            <a:chExt cx="2501900" cy="1560514"/>
          </a:xfrm>
        </p:grpSpPr>
        <p:pic>
          <p:nvPicPr>
            <p:cNvPr id="331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4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32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3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40" name="Group"/>
          <p:cNvGrpSpPr/>
          <p:nvPr/>
        </p:nvGrpSpPr>
        <p:grpSpPr>
          <a:xfrm>
            <a:off x="2541374" y="3468685"/>
            <a:ext cx="2501901" cy="1560515"/>
            <a:chOff x="0" y="0"/>
            <a:chExt cx="2501900" cy="1560514"/>
          </a:xfrm>
        </p:grpSpPr>
        <p:pic>
          <p:nvPicPr>
            <p:cNvPr id="336" name="tray.png" descr="tra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55714"/>
              <a:ext cx="25019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Group"/>
            <p:cNvGrpSpPr/>
            <p:nvPr/>
          </p:nvGrpSpPr>
          <p:grpSpPr>
            <a:xfrm>
              <a:off x="284834" y="-1"/>
              <a:ext cx="1932338" cy="1193690"/>
              <a:chOff x="0" y="0"/>
              <a:chExt cx="1932336" cy="1193688"/>
            </a:xfrm>
          </p:grpSpPr>
          <p:pic>
            <p:nvPicPr>
              <p:cNvPr id="337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0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8" name="Image" descr="Image"/>
              <p:cNvPicPr>
                <a:picLocks noChangeAspect="1"/>
              </p:cNvPicPr>
              <p:nvPr/>
            </p:nvPicPr>
            <p:blipFill>
              <a:blip r:embed="rId4"/>
              <a:srcRect l="19054" t="3456" r="19155" b="3474"/>
              <a:stretch>
                <a:fillRect/>
              </a:stretch>
            </p:blipFill>
            <p:spPr>
              <a:xfrm>
                <a:off x="1139846" y="0"/>
                <a:ext cx="792491" cy="1193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8" h="21498" extrusionOk="0">
                    <a:moveTo>
                      <a:pt x="10953" y="0"/>
                    </a:moveTo>
                    <a:cubicBezTo>
                      <a:pt x="5499" y="0"/>
                      <a:pt x="1989" y="1461"/>
                      <a:pt x="637" y="4296"/>
                    </a:cubicBezTo>
                    <a:cubicBezTo>
                      <a:pt x="364" y="4868"/>
                      <a:pt x="114" y="5777"/>
                      <a:pt x="54" y="6376"/>
                    </a:cubicBezTo>
                    <a:lnTo>
                      <a:pt x="0" y="6869"/>
                    </a:lnTo>
                    <a:lnTo>
                      <a:pt x="3086" y="6869"/>
                    </a:lnTo>
                    <a:lnTo>
                      <a:pt x="6183" y="6869"/>
                    </a:lnTo>
                    <a:lnTo>
                      <a:pt x="6313" y="6390"/>
                    </a:lnTo>
                    <a:cubicBezTo>
                      <a:pt x="6616" y="5256"/>
                      <a:pt x="7617" y="4491"/>
                      <a:pt x="9227" y="4167"/>
                    </a:cubicBezTo>
                    <a:cubicBezTo>
                      <a:pt x="9910" y="4030"/>
                      <a:pt x="11977" y="4031"/>
                      <a:pt x="12723" y="4167"/>
                    </a:cubicBezTo>
                    <a:cubicBezTo>
                      <a:pt x="13519" y="4312"/>
                      <a:pt x="14039" y="4494"/>
                      <a:pt x="14493" y="4775"/>
                    </a:cubicBezTo>
                    <a:cubicBezTo>
                      <a:pt x="15451" y="5368"/>
                      <a:pt x="15591" y="6088"/>
                      <a:pt x="14924" y="7012"/>
                    </a:cubicBezTo>
                    <a:cubicBezTo>
                      <a:pt x="14314" y="7857"/>
                      <a:pt x="13237" y="8625"/>
                      <a:pt x="11277" y="9606"/>
                    </a:cubicBezTo>
                    <a:cubicBezTo>
                      <a:pt x="10637" y="9927"/>
                      <a:pt x="9767" y="10413"/>
                      <a:pt x="9345" y="10693"/>
                    </a:cubicBezTo>
                    <a:cubicBezTo>
                      <a:pt x="8690" y="11127"/>
                      <a:pt x="8521" y="11276"/>
                      <a:pt x="8201" y="11708"/>
                    </a:cubicBezTo>
                    <a:cubicBezTo>
                      <a:pt x="7695" y="12393"/>
                      <a:pt x="7400" y="13199"/>
                      <a:pt x="7295" y="14210"/>
                    </a:cubicBezTo>
                    <a:cubicBezTo>
                      <a:pt x="7269" y="14458"/>
                      <a:pt x="7233" y="14812"/>
                      <a:pt x="7209" y="14996"/>
                    </a:cubicBezTo>
                    <a:lnTo>
                      <a:pt x="7165" y="15332"/>
                    </a:lnTo>
                    <a:lnTo>
                      <a:pt x="9917" y="15317"/>
                    </a:lnTo>
                    <a:lnTo>
                      <a:pt x="12680" y="15303"/>
                    </a:lnTo>
                    <a:lnTo>
                      <a:pt x="12734" y="14717"/>
                    </a:lnTo>
                    <a:cubicBezTo>
                      <a:pt x="12912" y="12937"/>
                      <a:pt x="13548" y="12258"/>
                      <a:pt x="16101" y="11065"/>
                    </a:cubicBezTo>
                    <a:cubicBezTo>
                      <a:pt x="18563" y="9913"/>
                      <a:pt x="19662" y="9251"/>
                      <a:pt x="20449" y="8463"/>
                    </a:cubicBezTo>
                    <a:cubicBezTo>
                      <a:pt x="21364" y="7547"/>
                      <a:pt x="21600" y="6926"/>
                      <a:pt x="21539" y="5568"/>
                    </a:cubicBezTo>
                    <a:cubicBezTo>
                      <a:pt x="21491" y="4483"/>
                      <a:pt x="21345" y="4076"/>
                      <a:pt x="20752" y="3274"/>
                    </a:cubicBezTo>
                    <a:cubicBezTo>
                      <a:pt x="20269" y="2621"/>
                      <a:pt x="19699" y="2111"/>
                      <a:pt x="18993" y="1708"/>
                    </a:cubicBezTo>
                    <a:cubicBezTo>
                      <a:pt x="17028" y="588"/>
                      <a:pt x="14254" y="0"/>
                      <a:pt x="10953" y="0"/>
                    </a:cubicBezTo>
                    <a:close/>
                    <a:moveTo>
                      <a:pt x="9432" y="17011"/>
                    </a:moveTo>
                    <a:cubicBezTo>
                      <a:pt x="8340" y="17120"/>
                      <a:pt x="7377" y="17566"/>
                      <a:pt x="6874" y="18241"/>
                    </a:cubicBezTo>
                    <a:cubicBezTo>
                      <a:pt x="6579" y="18636"/>
                      <a:pt x="6572" y="18662"/>
                      <a:pt x="6572" y="19234"/>
                    </a:cubicBezTo>
                    <a:cubicBezTo>
                      <a:pt x="6572" y="19784"/>
                      <a:pt x="6593" y="19845"/>
                      <a:pt x="6831" y="20178"/>
                    </a:cubicBezTo>
                    <a:cubicBezTo>
                      <a:pt x="7273" y="20796"/>
                      <a:pt x="7942" y="21192"/>
                      <a:pt x="8924" y="21400"/>
                    </a:cubicBezTo>
                    <a:cubicBezTo>
                      <a:pt x="9868" y="21600"/>
                      <a:pt x="11118" y="21487"/>
                      <a:pt x="11935" y="21129"/>
                    </a:cubicBezTo>
                    <a:cubicBezTo>
                      <a:pt x="13483" y="20450"/>
                      <a:pt x="13908" y="19047"/>
                      <a:pt x="12885" y="17998"/>
                    </a:cubicBezTo>
                    <a:cubicBezTo>
                      <a:pt x="12364" y="17464"/>
                      <a:pt x="11582" y="17135"/>
                      <a:pt x="10554" y="17019"/>
                    </a:cubicBezTo>
                    <a:cubicBezTo>
                      <a:pt x="10174" y="16976"/>
                      <a:pt x="9795" y="16975"/>
                      <a:pt x="9432" y="17011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41" name="box2.png" descr="box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5279328"/>
            <a:ext cx="3327400" cy="1871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6"/>
          <a:srcRect l="16645" t="13318" r="16275" b="12906"/>
          <a:stretch>
            <a:fillRect/>
          </a:stretch>
        </p:blipFill>
        <p:spPr>
          <a:xfrm>
            <a:off x="6508744" y="4514886"/>
            <a:ext cx="658134" cy="72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492" extrusionOk="0">
                <a:moveTo>
                  <a:pt x="4592" y="2"/>
                </a:moveTo>
                <a:cubicBezTo>
                  <a:pt x="4254" y="46"/>
                  <a:pt x="4261" y="49"/>
                  <a:pt x="4184" y="4326"/>
                </a:cubicBezTo>
                <a:cubicBezTo>
                  <a:pt x="4117" y="8040"/>
                  <a:pt x="4079" y="8604"/>
                  <a:pt x="3878" y="8557"/>
                </a:cubicBezTo>
                <a:cubicBezTo>
                  <a:pt x="2624" y="8264"/>
                  <a:pt x="1527" y="8433"/>
                  <a:pt x="803" y="9028"/>
                </a:cubicBezTo>
                <a:cubicBezTo>
                  <a:pt x="-390" y="10009"/>
                  <a:pt x="-227" y="11818"/>
                  <a:pt x="1109" y="12446"/>
                </a:cubicBezTo>
                <a:cubicBezTo>
                  <a:pt x="1482" y="12621"/>
                  <a:pt x="1901" y="12680"/>
                  <a:pt x="2589" y="12646"/>
                </a:cubicBezTo>
                <a:cubicBezTo>
                  <a:pt x="3660" y="12594"/>
                  <a:pt x="4177" y="12340"/>
                  <a:pt x="4758" y="11550"/>
                </a:cubicBezTo>
                <a:cubicBezTo>
                  <a:pt x="5102" y="11084"/>
                  <a:pt x="5103" y="11010"/>
                  <a:pt x="5103" y="6389"/>
                </a:cubicBezTo>
                <a:cubicBezTo>
                  <a:pt x="5103" y="3813"/>
                  <a:pt x="5170" y="1669"/>
                  <a:pt x="5243" y="1628"/>
                </a:cubicBezTo>
                <a:cubicBezTo>
                  <a:pt x="5412" y="1532"/>
                  <a:pt x="8823" y="4527"/>
                  <a:pt x="9109" y="5022"/>
                </a:cubicBezTo>
                <a:cubicBezTo>
                  <a:pt x="9227" y="5226"/>
                  <a:pt x="9429" y="5425"/>
                  <a:pt x="9556" y="5470"/>
                </a:cubicBezTo>
                <a:cubicBezTo>
                  <a:pt x="9820" y="5563"/>
                  <a:pt x="10207" y="5309"/>
                  <a:pt x="10207" y="5045"/>
                </a:cubicBezTo>
                <a:cubicBezTo>
                  <a:pt x="10207" y="4351"/>
                  <a:pt x="5267" y="-87"/>
                  <a:pt x="4592" y="2"/>
                </a:cubicBezTo>
                <a:close/>
                <a:moveTo>
                  <a:pt x="21052" y="4586"/>
                </a:moveTo>
                <a:cubicBezTo>
                  <a:pt x="21003" y="4436"/>
                  <a:pt x="19751" y="4688"/>
                  <a:pt x="16076" y="5599"/>
                </a:cubicBezTo>
                <a:cubicBezTo>
                  <a:pt x="13743" y="6177"/>
                  <a:pt x="11622" y="6697"/>
                  <a:pt x="11368" y="6754"/>
                </a:cubicBezTo>
                <a:cubicBezTo>
                  <a:pt x="10490" y="6949"/>
                  <a:pt x="10526" y="6788"/>
                  <a:pt x="10526" y="11751"/>
                </a:cubicBezTo>
                <a:cubicBezTo>
                  <a:pt x="10526" y="14281"/>
                  <a:pt x="10477" y="16392"/>
                  <a:pt x="10423" y="16441"/>
                </a:cubicBezTo>
                <a:cubicBezTo>
                  <a:pt x="10370" y="16490"/>
                  <a:pt x="10136" y="16435"/>
                  <a:pt x="9900" y="16323"/>
                </a:cubicBezTo>
                <a:cubicBezTo>
                  <a:pt x="8300" y="15559"/>
                  <a:pt x="5969" y="16273"/>
                  <a:pt x="5243" y="17749"/>
                </a:cubicBezTo>
                <a:cubicBezTo>
                  <a:pt x="4504" y="19251"/>
                  <a:pt x="5210" y="20805"/>
                  <a:pt x="6889" y="21378"/>
                </a:cubicBezTo>
                <a:cubicBezTo>
                  <a:pt x="7144" y="21466"/>
                  <a:pt x="7777" y="21513"/>
                  <a:pt x="8305" y="21484"/>
                </a:cubicBezTo>
                <a:cubicBezTo>
                  <a:pt x="9482" y="21421"/>
                  <a:pt x="10488" y="20929"/>
                  <a:pt x="11010" y="20153"/>
                </a:cubicBezTo>
                <a:cubicBezTo>
                  <a:pt x="11371" y="19618"/>
                  <a:pt x="11367" y="19589"/>
                  <a:pt x="11444" y="13624"/>
                </a:cubicBezTo>
                <a:lnTo>
                  <a:pt x="11521" y="7638"/>
                </a:lnTo>
                <a:lnTo>
                  <a:pt x="15387" y="6672"/>
                </a:lnTo>
                <a:cubicBezTo>
                  <a:pt x="17513" y="6138"/>
                  <a:pt x="19436" y="5682"/>
                  <a:pt x="19648" y="5658"/>
                </a:cubicBezTo>
                <a:cubicBezTo>
                  <a:pt x="20026" y="5615"/>
                  <a:pt x="20031" y="5638"/>
                  <a:pt x="20121" y="6754"/>
                </a:cubicBezTo>
                <a:cubicBezTo>
                  <a:pt x="20171" y="7382"/>
                  <a:pt x="20208" y="9158"/>
                  <a:pt x="20197" y="10690"/>
                </a:cubicBezTo>
                <a:cubicBezTo>
                  <a:pt x="20181" y="13047"/>
                  <a:pt x="20134" y="13461"/>
                  <a:pt x="19942" y="13436"/>
                </a:cubicBezTo>
                <a:cubicBezTo>
                  <a:pt x="19817" y="13419"/>
                  <a:pt x="19343" y="13308"/>
                  <a:pt x="18883" y="13188"/>
                </a:cubicBezTo>
                <a:cubicBezTo>
                  <a:pt x="17824" y="12913"/>
                  <a:pt x="17080" y="13027"/>
                  <a:pt x="16050" y="13601"/>
                </a:cubicBezTo>
                <a:cubicBezTo>
                  <a:pt x="13985" y="14751"/>
                  <a:pt x="14053" y="17371"/>
                  <a:pt x="16165" y="18267"/>
                </a:cubicBezTo>
                <a:cubicBezTo>
                  <a:pt x="17545" y="18852"/>
                  <a:pt x="19483" y="18474"/>
                  <a:pt x="20414" y="17431"/>
                </a:cubicBezTo>
                <a:cubicBezTo>
                  <a:pt x="21169" y="16585"/>
                  <a:pt x="21210" y="16089"/>
                  <a:pt x="21129" y="10101"/>
                </a:cubicBezTo>
                <a:cubicBezTo>
                  <a:pt x="21087" y="7083"/>
                  <a:pt x="21058" y="4605"/>
                  <a:pt x="21052" y="4586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84669"/>
            <a:ext cx="11044533" cy="279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2500" dirty="0"/>
              <a:t>In this game, I want you to draw yourself and your family members as circles</a:t>
            </a:r>
            <a:r>
              <a:rPr lang="en-US" altLang="zh-CN" sz="2500" dirty="0"/>
              <a:t>.</a:t>
            </a:r>
            <a:r>
              <a:rPr lang="en-US" sz="2500" dirty="0"/>
              <a:t> </a:t>
            </a:r>
          </a:p>
          <a:p>
            <a:r>
              <a:rPr lang="en-US" sz="2500" b="1" u="sng" dirty="0"/>
              <a:t>Think about the family that you grew up with. </a:t>
            </a:r>
          </a:p>
          <a:p>
            <a:r>
              <a:rPr lang="en-US" sz="2500" dirty="0"/>
              <a:t>Even if you live with different people now, in this game you should draw the family members that you lived with while you were growing up.</a:t>
            </a:r>
          </a:p>
          <a:p>
            <a:br>
              <a:rPr lang="en-US" sz="2500" dirty="0"/>
            </a:br>
            <a:endParaRPr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402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…and label the circles for the people they represent</a:t>
            </a:r>
            <a:r>
              <a:rPr lang="en-US" altLang="zh-CN" dirty="0"/>
              <a:t>.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1C00A-638D-4F40-8005-EB2AE1B27DDB}"/>
              </a:ext>
            </a:extLst>
          </p:cNvPr>
          <p:cNvSpPr txBox="1"/>
          <p:nvPr/>
        </p:nvSpPr>
        <p:spPr>
          <a:xfrm>
            <a:off x="5600434" y="4924518"/>
            <a:ext cx="17988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4151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4827665" y="4617877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To draw a circle, simply click and drag.</a:t>
            </a:r>
          </a:p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1EB9271-3678-CC4F-AE25-EB3F76579102}"/>
              </a:ext>
            </a:extLst>
          </p:cNvPr>
          <p:cNvSpPr/>
          <p:nvPr/>
        </p:nvSpPr>
        <p:spPr>
          <a:xfrm flipV="1">
            <a:off x="8111057" y="5936548"/>
            <a:ext cx="1799341" cy="545393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7CCA19DF-8D1E-1348-8770-C04EF935D463}"/>
              </a:ext>
            </a:extLst>
          </p:cNvPr>
          <p:cNvSpPr/>
          <p:nvPr/>
        </p:nvSpPr>
        <p:spPr>
          <a:xfrm>
            <a:off x="8111057" y="7087235"/>
            <a:ext cx="1979133" cy="42055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F44257-424B-774D-AF0C-CF2AFEE6FCF1}"/>
              </a:ext>
            </a:extLst>
          </p:cNvPr>
          <p:cNvSpPr/>
          <p:nvPr/>
        </p:nvSpPr>
        <p:spPr>
          <a:xfrm>
            <a:off x="8111057" y="7620763"/>
            <a:ext cx="1799340" cy="941823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6980731-1FF4-C84A-B6C7-7EC9B1BC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30" y="6456217"/>
            <a:ext cx="770659" cy="7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757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4927043" y="4633912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To label a circle, click on the circle you just drew</a:t>
            </a:r>
            <a:r>
              <a:rPr lang="en-US" altLang="zh-CN" dirty="0"/>
              <a:t>.</a:t>
            </a:r>
            <a:br>
              <a:rPr lang="en-US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5356853" y="5552420"/>
            <a:ext cx="15065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30B7FC-9058-CC46-B2FD-7A954E09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28" y="6051409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196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8785403" y="4163091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Double click</a:t>
            </a:r>
            <a:r>
              <a:rPr lang="en-US" altLang="zh-CN" dirty="0"/>
              <a:t>ing</a:t>
            </a:r>
            <a:r>
              <a:rPr lang="en-US" dirty="0"/>
              <a:t> on “Add Label Here” to enter your label in the textbox</a:t>
            </a:r>
            <a:r>
              <a:rPr lang="en-US" altLang="zh-CN" dirty="0"/>
              <a:t>.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7827887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6110" y="5226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8510" y="53787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8891826" y="5150023"/>
            <a:ext cx="2172660" cy="41036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dk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58218-B985-BB46-B4A9-EC85285A0CBA}"/>
              </a:ext>
            </a:extLst>
          </p:cNvPr>
          <p:cNvSpPr/>
          <p:nvPr/>
        </p:nvSpPr>
        <p:spPr>
          <a:xfrm>
            <a:off x="876376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E1CE0C-D503-EA43-857E-4C98CCC02FBD}"/>
              </a:ext>
            </a:extLst>
          </p:cNvPr>
          <p:cNvSpPr>
            <a:spLocks noChangeAspect="1"/>
          </p:cNvSpPr>
          <p:nvPr/>
        </p:nvSpPr>
        <p:spPr>
          <a:xfrm>
            <a:off x="1789141" y="4163090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6233-C437-F642-ABFE-1803DE1450B4}"/>
              </a:ext>
            </a:extLst>
          </p:cNvPr>
          <p:cNvSpPr txBox="1"/>
          <p:nvPr/>
        </p:nvSpPr>
        <p:spPr>
          <a:xfrm>
            <a:off x="1903456" y="5200120"/>
            <a:ext cx="20984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8A0E32E-241F-574D-B048-6A321D78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59" y="5299453"/>
            <a:ext cx="768096" cy="768096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45AADB42-C6C4-284D-8879-4D55149F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25" y="5299453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594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800194"/>
            <a:ext cx="1104453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When you are done typing, hit </a:t>
            </a:r>
            <a:r>
              <a:rPr lang="en-US" altLang="zh-CN" dirty="0"/>
              <a:t>“</a:t>
            </a:r>
            <a:r>
              <a:rPr lang="en-US" dirty="0"/>
              <a:t>Enter</a:t>
            </a:r>
            <a:r>
              <a:rPr lang="en-US" altLang="zh-CN" dirty="0"/>
              <a:t>”</a:t>
            </a:r>
            <a:r>
              <a:rPr lang="en-US" dirty="0"/>
              <a:t> on your keyboard. You can edit the label by double click</a:t>
            </a:r>
            <a:r>
              <a:rPr lang="en-US" altLang="zh-CN" dirty="0"/>
              <a:t>ing</a:t>
            </a:r>
            <a:r>
              <a:rPr lang="en-US" dirty="0"/>
              <a:t> on it again.</a:t>
            </a:r>
            <a:endParaRPr dirty="0"/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6110" y="5226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8510" y="53787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58218-B985-BB46-B4A9-EC85285A0CBA}"/>
              </a:ext>
            </a:extLst>
          </p:cNvPr>
          <p:cNvSpPr/>
          <p:nvPr/>
        </p:nvSpPr>
        <p:spPr>
          <a:xfrm>
            <a:off x="876376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6233-C437-F642-ABFE-1803DE1450B4}"/>
              </a:ext>
            </a:extLst>
          </p:cNvPr>
          <p:cNvSpPr txBox="1"/>
          <p:nvPr/>
        </p:nvSpPr>
        <p:spPr>
          <a:xfrm>
            <a:off x="1898722" y="5404572"/>
            <a:ext cx="20984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7993F-04D1-2647-8728-0EB2235E3309}"/>
              </a:ext>
            </a:extLst>
          </p:cNvPr>
          <p:cNvGrpSpPr/>
          <p:nvPr/>
        </p:nvGrpSpPr>
        <p:grpSpPr>
          <a:xfrm>
            <a:off x="876376" y="2475958"/>
            <a:ext cx="4300537" cy="6415087"/>
            <a:chOff x="7827887" y="2475958"/>
            <a:chExt cx="4300537" cy="641508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65027C-68E5-C84C-A7C9-E4C497775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5403" y="4163091"/>
              <a:ext cx="2385507" cy="23842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EC289-DF63-514C-A3C2-1947E8FCC388}"/>
                </a:ext>
              </a:extLst>
            </p:cNvPr>
            <p:cNvSpPr/>
            <p:nvPr/>
          </p:nvSpPr>
          <p:spPr>
            <a:xfrm>
              <a:off x="7827887" y="2475958"/>
              <a:ext cx="4300537" cy="6415087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74748C-2A09-FE48-B4D6-823CDFB5C801}"/>
                </a:ext>
              </a:extLst>
            </p:cNvPr>
            <p:cNvSpPr txBox="1"/>
            <p:nvPr/>
          </p:nvSpPr>
          <p:spPr>
            <a:xfrm>
              <a:off x="8891826" y="5150023"/>
              <a:ext cx="2172660" cy="41036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dk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Me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B4C131-7D82-744F-AA9B-398AD40761E1}"/>
              </a:ext>
            </a:extLst>
          </p:cNvPr>
          <p:cNvGrpSpPr/>
          <p:nvPr/>
        </p:nvGrpSpPr>
        <p:grpSpPr>
          <a:xfrm>
            <a:off x="7827887" y="2475958"/>
            <a:ext cx="4300537" cy="6415087"/>
            <a:chOff x="7827887" y="2475958"/>
            <a:chExt cx="4300537" cy="641508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84856E-B45B-854C-83A0-FFBF71D87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5403" y="4163091"/>
              <a:ext cx="2385507" cy="23842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D8EBBF-2C10-494C-958B-D37810D17C63}"/>
                </a:ext>
              </a:extLst>
            </p:cNvPr>
            <p:cNvSpPr/>
            <p:nvPr/>
          </p:nvSpPr>
          <p:spPr>
            <a:xfrm>
              <a:off x="7827887" y="2475958"/>
              <a:ext cx="4300537" cy="6415087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77AC1E-D38E-C049-9223-BFE3276782E4}"/>
                </a:ext>
              </a:extLst>
            </p:cNvPr>
            <p:cNvSpPr txBox="1"/>
            <p:nvPr/>
          </p:nvSpPr>
          <p:spPr>
            <a:xfrm>
              <a:off x="8891826" y="5150023"/>
              <a:ext cx="217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Me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8C5BF0D-0C1D-0847-A9F7-7E4EAE1D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22" y="4983413"/>
            <a:ext cx="1400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20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f you think the orange circle on the right is larger……"/>
          <p:cNvSpPr txBox="1"/>
          <p:nvPr/>
        </p:nvSpPr>
        <p:spPr>
          <a:xfrm>
            <a:off x="1149860" y="787400"/>
            <a:ext cx="1070507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you think the orange circle on the right is larger……</a:t>
            </a:r>
          </a:p>
        </p:txBody>
      </p:sp>
      <p:pic>
        <p:nvPicPr>
          <p:cNvPr id="142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66" y="7435686"/>
            <a:ext cx="1323630" cy="132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press this key!"/>
          <p:cNvSpPr txBox="1"/>
          <p:nvPr/>
        </p:nvSpPr>
        <p:spPr>
          <a:xfrm>
            <a:off x="9225386" y="7404099"/>
            <a:ext cx="29604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press this key!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3458266" y="3215814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If you need to delete a circle or label, right click on it. You will see a delete button.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3942041" y="4304644"/>
            <a:ext cx="150653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0B58741A-9A85-9C4E-97BA-ECE458A635D0}"/>
              </a:ext>
            </a:extLst>
          </p:cNvPr>
          <p:cNvSpPr/>
          <p:nvPr/>
        </p:nvSpPr>
        <p:spPr>
          <a:xfrm flipV="1">
            <a:off x="3694882" y="4879918"/>
            <a:ext cx="1045382" cy="1274385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580EA-1134-1B48-9FAB-D8552DE42176}"/>
              </a:ext>
            </a:extLst>
          </p:cNvPr>
          <p:cNvSpPr txBox="1"/>
          <p:nvPr/>
        </p:nvSpPr>
        <p:spPr>
          <a:xfrm>
            <a:off x="4976880" y="4767770"/>
            <a:ext cx="1525520" cy="410369"/>
          </a:xfrm>
          <a:prstGeom prst="rect">
            <a:avLst/>
          </a:prstGeom>
          <a:solidFill>
            <a:schemeClr val="bg1"/>
          </a:solidFill>
          <a:ln w="41275" cap="flat">
            <a:solidFill>
              <a:schemeClr val="dk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F9D76A6-20A9-F347-87B3-B8908352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63" y="5802813"/>
            <a:ext cx="180136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078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/>
              <a:t>Start by drawing a circle for yourself and labeling it “Me”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1C00A-638D-4F40-8005-EB2AE1B27DDB}"/>
              </a:ext>
            </a:extLst>
          </p:cNvPr>
          <p:cNvSpPr txBox="1"/>
          <p:nvPr/>
        </p:nvSpPr>
        <p:spPr>
          <a:xfrm>
            <a:off x="5600434" y="4924518"/>
            <a:ext cx="17988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15909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28483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On the following pages, you'll see twelve incomplete pictures, like this.</a:t>
            </a:r>
          </a:p>
        </p:txBody>
      </p:sp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461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Each picture has a piece missing. </a:t>
            </a:r>
          </a:p>
        </p:txBody>
      </p:sp>
    </p:spTree>
    <p:extLst>
      <p:ext uri="{BB962C8B-B14F-4D97-AF65-F5344CB8AC3E}">
        <p14:creationId xmlns:p14="http://schemas.microsoft.com/office/powerpoint/2010/main" val="395239272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81810" y="8780528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Below it you will see six different pieces.</a:t>
            </a:r>
          </a:p>
        </p:txBody>
      </p:sp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Each picture has a piece missing. 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4402847" y="8111635"/>
            <a:ext cx="2286095" cy="79983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" name="Line"/>
          <p:cNvSpPr/>
          <p:nvPr/>
        </p:nvSpPr>
        <p:spPr>
          <a:xfrm flipH="1" flipV="1">
            <a:off x="4402848" y="6625886"/>
            <a:ext cx="2238974" cy="2305032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" name="Line"/>
          <p:cNvSpPr/>
          <p:nvPr/>
        </p:nvSpPr>
        <p:spPr>
          <a:xfrm flipH="1" flipV="1">
            <a:off x="5757570" y="6625885"/>
            <a:ext cx="879500" cy="230503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6637070" y="7726670"/>
            <a:ext cx="263546" cy="116582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/>
          <p:cNvSpPr/>
          <p:nvPr/>
        </p:nvSpPr>
        <p:spPr>
          <a:xfrm flipV="1">
            <a:off x="6637070" y="6625886"/>
            <a:ext cx="2507302" cy="226661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" name="Line"/>
          <p:cNvSpPr/>
          <p:nvPr/>
        </p:nvSpPr>
        <p:spPr>
          <a:xfrm flipV="1">
            <a:off x="6637070" y="8111634"/>
            <a:ext cx="1872279" cy="77694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81452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28483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All six of the pieces are the right shape, but only one piece correctly completes the pattern.</a:t>
            </a:r>
          </a:p>
        </p:txBody>
      </p:sp>
    </p:spTree>
    <p:extLst>
      <p:ext uri="{BB962C8B-B14F-4D97-AF65-F5344CB8AC3E}">
        <p14:creationId xmlns:p14="http://schemas.microsoft.com/office/powerpoint/2010/main" val="396971484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28483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All six of the pieces are the right shape, but only one piece correctly completes the pattern.</a:t>
            </a:r>
          </a:p>
        </p:txBody>
      </p:sp>
      <p:sp>
        <p:nvSpPr>
          <p:cNvPr id="1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81810" y="8534307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Your job is to decide which of the six pieces is the correct one for completing the pattern.</a:t>
            </a:r>
          </a:p>
        </p:txBody>
      </p:sp>
    </p:spTree>
    <p:extLst>
      <p:ext uri="{BB962C8B-B14F-4D97-AF65-F5344CB8AC3E}">
        <p14:creationId xmlns:p14="http://schemas.microsoft.com/office/powerpoint/2010/main" val="90923537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3946415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Please answer as quickly and accurately as possible.</a:t>
            </a:r>
          </a:p>
        </p:txBody>
      </p:sp>
      <p:sp>
        <p:nvSpPr>
          <p:cNvPr id="3" name="OK? Let’s practice the game!"/>
          <p:cNvSpPr txBox="1"/>
          <p:nvPr/>
        </p:nvSpPr>
        <p:spPr>
          <a:xfrm>
            <a:off x="1149860" y="4917986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dirty="0"/>
              <a:t>OK? 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350731112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41030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Which of these pieces completes the picture?</a:t>
            </a:r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33857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(Click for the answer.)</a:t>
            </a:r>
          </a:p>
        </p:txBody>
      </p:sp>
    </p:spTree>
    <p:extLst>
      <p:ext uri="{BB962C8B-B14F-4D97-AF65-F5344CB8AC3E}">
        <p14:creationId xmlns:p14="http://schemas.microsoft.com/office/powerpoint/2010/main" val="334005894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41030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Which of these pieces completes the picture?</a:t>
            </a:r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099801"/>
            <a:ext cx="5012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Number 2 can’t be correct because it’s the same as the missing piece.</a:t>
            </a:r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979495" y="4530159"/>
            <a:ext cx="4128192" cy="122780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224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K? Let’s practice the game!"/>
          <p:cNvSpPr txBox="1"/>
          <p:nvPr/>
        </p:nvSpPr>
        <p:spPr>
          <a:xfrm>
            <a:off x="1149860" y="4584699"/>
            <a:ext cx="107050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dirty="0"/>
              <a:t>OK? Let’s practice the game!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41030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Which of these pieces completes the picture?</a:t>
            </a:r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64238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Numbers 1, 3, and 5 show the wrong pattern.</a:t>
            </a:r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979495" y="4530158"/>
            <a:ext cx="1283291" cy="1566504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3962560" y="4530159"/>
            <a:ext cx="7065722" cy="122780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4000663" y="4530159"/>
            <a:ext cx="4466347" cy="290993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33490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6" name="Picture 5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7" name="Picture 6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41030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Which of these pieces completes the picture?</a:t>
            </a:r>
          </a:p>
        </p:txBody>
      </p:sp>
      <p:sp>
        <p:nvSpPr>
          <p:cNvPr id="9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032989"/>
            <a:ext cx="4187297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How about number 6? </a:t>
            </a:r>
          </a:p>
          <a:p>
            <a:endParaRPr lang="en-US" sz="3200" dirty="0"/>
          </a:p>
          <a:p>
            <a:pPr algn="l"/>
            <a:r>
              <a:rPr lang="en-US" sz="3200" dirty="0"/>
              <a:t>It shows the right pattern but the </a:t>
            </a:r>
          </a:p>
          <a:p>
            <a:pPr algn="l"/>
            <a:r>
              <a:rPr lang="en-US" sz="3200" dirty="0"/>
              <a:t>pattern doesn't cover the whole piece, so it wouldn’t complete </a:t>
            </a:r>
          </a:p>
          <a:p>
            <a:pPr algn="l"/>
            <a:r>
              <a:rPr lang="en-US" sz="3200" dirty="0"/>
              <a:t>the picture.</a:t>
            </a:r>
          </a:p>
        </p:txBody>
      </p:sp>
      <p:sp>
        <p:nvSpPr>
          <p:cNvPr id="16" name="Line"/>
          <p:cNvSpPr/>
          <p:nvPr/>
        </p:nvSpPr>
        <p:spPr>
          <a:xfrm>
            <a:off x="4508692" y="3683399"/>
            <a:ext cx="6304214" cy="375668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9686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41030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Which of these pieces completes the picture?</a:t>
            </a:r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2822801"/>
            <a:ext cx="5012832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Number 4 is the right answer - it shows the correct pattern across the</a:t>
            </a:r>
          </a:p>
          <a:p>
            <a:pPr algn="l"/>
            <a:r>
              <a:rPr lang="en-US" sz="3200" dirty="0"/>
              <a:t>whole missing piece.</a:t>
            </a:r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429140" y="4956719"/>
            <a:ext cx="2010916" cy="248337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0612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879659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On the following pages, you will have 90 seconds to choose which piece completes each picture.</a:t>
            </a:r>
          </a:p>
        </p:txBody>
      </p:sp>
      <p:sp>
        <p:nvSpPr>
          <p:cNvPr id="3" name="OK? Let’s practice the game!"/>
          <p:cNvSpPr txBox="1"/>
          <p:nvPr/>
        </p:nvSpPr>
        <p:spPr>
          <a:xfrm>
            <a:off x="1149860" y="3761498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The first page will show the example we just saw. Please select #4, then click to continue.</a:t>
            </a:r>
            <a:endParaRPr dirty="0"/>
          </a:p>
        </p:txBody>
      </p:sp>
      <p:pic>
        <p:nvPicPr>
          <p:cNvPr id="4" name="Picture 3" descr="Screen Shot 2020-10-28 at 5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763" y="4933651"/>
            <a:ext cx="7692143" cy="1404288"/>
          </a:xfrm>
          <a:prstGeom prst="rect">
            <a:avLst/>
          </a:prstGeom>
        </p:spPr>
      </p:pic>
      <p:pic>
        <p:nvPicPr>
          <p:cNvPr id="6" name="Picture 5" descr="Screen Shot 2020-10-28 at 5.50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99" y="6488329"/>
            <a:ext cx="7631071" cy="1408176"/>
          </a:xfrm>
          <a:prstGeom prst="rect">
            <a:avLst/>
          </a:prstGeom>
        </p:spPr>
      </p:pic>
      <p:sp>
        <p:nvSpPr>
          <p:cNvPr id="7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2524213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364890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9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8074333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2528437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369114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8078557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912671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5C9065-7020-3941-B596-71BAB082377E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9600"/>
          <a:stretch/>
        </p:blipFill>
        <p:spPr>
          <a:xfrm>
            <a:off x="3485024" y="6538719"/>
            <a:ext cx="2743200" cy="2130552"/>
          </a:xfr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46DDD-5487-5C4C-8481-ADCF5FA8B6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7573" y="6557323"/>
            <a:ext cx="2743200" cy="2093343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7E050-ED8F-1E4F-9950-4E0872A5A96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78" y="6538719"/>
            <a:ext cx="2743200" cy="2130552"/>
          </a:xfrm>
          <a:prstGeom prst="rect">
            <a:avLst/>
          </a:prstGeom>
          <a:noFill/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4B9DF-DFAE-FD48-95AF-10A5B40CCDD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5153" y="2797135"/>
            <a:ext cx="2341497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D4633468-F42F-2B40-866F-678A9DD013C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73" y="2797135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A9723F-CCCE-F54A-B763-3491353F4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" y="7280446"/>
            <a:ext cx="2743200" cy="597575"/>
          </a:xfrm>
          <a:prstGeom prst="rect">
            <a:avLst/>
          </a:prstGeom>
          <a:solidFill>
            <a:srgbClr val="FFFFFF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6861A010-5DC6-264A-92EA-68666CAE0C0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24" y="2832241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BE2CB668-787C-2B4F-BB13-125C4B52C1A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" y="2836813"/>
            <a:ext cx="2743200" cy="2125980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87BEC-34B9-2646-93CC-831215E93086}"/>
              </a:ext>
            </a:extLst>
          </p:cNvPr>
          <p:cNvSpPr txBox="1"/>
          <p:nvPr/>
        </p:nvSpPr>
        <p:spPr>
          <a:xfrm>
            <a:off x="1250295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16D94-E898-7C4C-ADCC-C7BFBEE8F0A2}"/>
              </a:ext>
            </a:extLst>
          </p:cNvPr>
          <p:cNvSpPr txBox="1"/>
          <p:nvPr/>
        </p:nvSpPr>
        <p:spPr>
          <a:xfrm>
            <a:off x="4453566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4AB6-9B7C-D041-AA3D-B9E70A9300A3}"/>
              </a:ext>
            </a:extLst>
          </p:cNvPr>
          <p:cNvSpPr txBox="1"/>
          <p:nvPr/>
        </p:nvSpPr>
        <p:spPr>
          <a:xfrm>
            <a:off x="7745120" y="1913440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84ED4-48B8-2B41-8152-271CE6B57F00}"/>
              </a:ext>
            </a:extLst>
          </p:cNvPr>
          <p:cNvSpPr txBox="1"/>
          <p:nvPr/>
        </p:nvSpPr>
        <p:spPr>
          <a:xfrm>
            <a:off x="10948391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892AB-6E3B-FC46-A6FF-0DA442767115}"/>
              </a:ext>
            </a:extLst>
          </p:cNvPr>
          <p:cNvSpPr txBox="1"/>
          <p:nvPr/>
        </p:nvSpPr>
        <p:spPr>
          <a:xfrm>
            <a:off x="1250295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7C3C-D6E2-914B-ADA9-F73D808AD1A1}"/>
              </a:ext>
            </a:extLst>
          </p:cNvPr>
          <p:cNvSpPr txBox="1"/>
          <p:nvPr/>
        </p:nvSpPr>
        <p:spPr>
          <a:xfrm>
            <a:off x="4453566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C2ED1-BD0B-8D4B-85DA-32C19F2B70DC}"/>
              </a:ext>
            </a:extLst>
          </p:cNvPr>
          <p:cNvSpPr txBox="1"/>
          <p:nvPr/>
        </p:nvSpPr>
        <p:spPr>
          <a:xfrm>
            <a:off x="7745120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E0472-C1B3-3149-A21E-BE9175B37050}"/>
              </a:ext>
            </a:extLst>
          </p:cNvPr>
          <p:cNvSpPr txBox="1"/>
          <p:nvPr/>
        </p:nvSpPr>
        <p:spPr>
          <a:xfrm>
            <a:off x="10948391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Can you help my friends?…">
            <a:extLst>
              <a:ext uri="{FF2B5EF4-FFF2-40B4-BE49-F238E27FC236}">
                <a16:creationId xmlns:a16="http://schemas.microsoft.com/office/drawing/2014/main" id="{F21D844A-DCCE-1443-8B89-8AFCF1E50E8E}"/>
              </a:ext>
            </a:extLst>
          </p:cNvPr>
          <p:cNvSpPr txBox="1"/>
          <p:nvPr/>
        </p:nvSpPr>
        <p:spPr>
          <a:xfrm>
            <a:off x="980133" y="391182"/>
            <a:ext cx="1104453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pictured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research</a:t>
            </a:r>
            <a:r>
              <a:rPr lang="zh-CN" altLang="en-US" sz="2000" dirty="0"/>
              <a:t> </a:t>
            </a:r>
            <a:r>
              <a:rPr lang="en-US" altLang="zh-CN" sz="2000" dirty="0"/>
              <a:t>games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played.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these</a:t>
            </a:r>
            <a:r>
              <a:rPr lang="zh-CN" altLang="en-US" sz="2000" dirty="0"/>
              <a:t> </a:t>
            </a:r>
            <a:r>
              <a:rPr lang="en-US" altLang="zh-CN" sz="2000" dirty="0"/>
              <a:t>games</a:t>
            </a:r>
            <a:r>
              <a:rPr lang="zh-CN" altLang="en-US" sz="2000" dirty="0"/>
              <a:t> </a:t>
            </a:r>
            <a:r>
              <a:rPr lang="en-US" altLang="zh-CN" sz="2000" dirty="0"/>
              <a:t>before</a:t>
            </a:r>
            <a:r>
              <a:rPr lang="zh-CN" altLang="en-US" sz="2000" dirty="0"/>
              <a:t> </a:t>
            </a:r>
            <a:r>
              <a:rPr lang="en-US" altLang="zh-CN" sz="2000" dirty="0"/>
              <a:t>today’s</a:t>
            </a:r>
            <a:r>
              <a:rPr lang="zh-CN" altLang="en-US" sz="2000" dirty="0"/>
              <a:t> </a:t>
            </a:r>
            <a:r>
              <a:rPr lang="en-US" altLang="zh-CN" sz="2000" dirty="0"/>
              <a:t>study?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have,</a:t>
            </a:r>
            <a:r>
              <a:rPr lang="zh-CN" altLang="en-US" sz="2000" dirty="0"/>
              <a:t> </a:t>
            </a:r>
            <a:r>
              <a:rPr lang="en-US" altLang="zh-CN" sz="2000" dirty="0"/>
              <a:t>please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above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games</a:t>
            </a:r>
            <a:r>
              <a:rPr lang="zh-CN" altLang="en-US" sz="2000" dirty="0"/>
              <a:t> </a:t>
            </a:r>
            <a:r>
              <a:rPr lang="en-US" altLang="zh-CN" sz="2000" dirty="0"/>
              <a:t>you’ve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before.</a:t>
            </a:r>
            <a:r>
              <a:rPr lang="zh-CN" altLang="en-US" sz="2000" dirty="0"/>
              <a:t> </a:t>
            </a:r>
            <a:r>
              <a:rPr lang="en-US" altLang="zh-CN" sz="2000" dirty="0"/>
              <a:t>(Type</a:t>
            </a:r>
            <a:r>
              <a:rPr lang="zh-CN" altLang="en-US" sz="2000" dirty="0"/>
              <a:t> </a:t>
            </a:r>
            <a:r>
              <a:rPr lang="en-US" altLang="zh-CN" sz="2000" dirty="0"/>
              <a:t>“none”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you’ve</a:t>
            </a:r>
            <a:r>
              <a:rPr lang="zh-CN" altLang="en-US" sz="2000" dirty="0"/>
              <a:t> </a:t>
            </a:r>
            <a:r>
              <a:rPr lang="en-US" altLang="zh-CN" sz="2000" dirty="0"/>
              <a:t>never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these</a:t>
            </a:r>
            <a:r>
              <a:rPr lang="zh-CN" altLang="en-US" sz="2000" dirty="0"/>
              <a:t> </a:t>
            </a:r>
            <a:r>
              <a:rPr lang="en-US" altLang="zh-CN" sz="2000" dirty="0"/>
              <a:t>before</a:t>
            </a:r>
            <a:r>
              <a:rPr lang="zh-CN" altLang="en-US" sz="2000" dirty="0"/>
              <a:t> </a:t>
            </a:r>
            <a:r>
              <a:rPr lang="en-US" altLang="zh-CN" sz="2000" dirty="0"/>
              <a:t>today.)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82669-865F-6B4F-867F-B4A7F2BB212C}"/>
              </a:ext>
            </a:extLst>
          </p:cNvPr>
          <p:cNvSpPr txBox="1"/>
          <p:nvPr/>
        </p:nvSpPr>
        <p:spPr>
          <a:xfrm>
            <a:off x="9785002" y="7579233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2BBE2-81D9-DF4C-AE19-DD1DF5FA6314}"/>
              </a:ext>
            </a:extLst>
          </p:cNvPr>
          <p:cNvSpPr txBox="1"/>
          <p:nvPr/>
        </p:nvSpPr>
        <p:spPr>
          <a:xfrm>
            <a:off x="11123300" y="7672836"/>
            <a:ext cx="1524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C1DE5-34D0-2445-AD61-A8061DBE2DFF}"/>
              </a:ext>
            </a:extLst>
          </p:cNvPr>
          <p:cNvSpPr txBox="1"/>
          <p:nvPr/>
        </p:nvSpPr>
        <p:spPr>
          <a:xfrm>
            <a:off x="10589363" y="6728373"/>
            <a:ext cx="15241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391867046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5C9065-7020-3941-B596-71BAB082377E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9600"/>
          <a:stretch/>
        </p:blipFill>
        <p:spPr>
          <a:xfrm>
            <a:off x="3485024" y="6538719"/>
            <a:ext cx="2743200" cy="2130552"/>
          </a:xfr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F9D46DDD-5487-5C4C-8481-ADCF5FA8B6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73" y="6538719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7E050-ED8F-1E4F-9950-4E0872A5A96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78" y="6538719"/>
            <a:ext cx="2743200" cy="2130552"/>
          </a:xfrm>
          <a:prstGeom prst="rect">
            <a:avLst/>
          </a:prstGeom>
          <a:noFill/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4B9DF-DFAE-FD48-95AF-10A5B40CCDD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5153" y="2797135"/>
            <a:ext cx="2341497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D4633468-F42F-2B40-866F-678A9DD013C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73" y="2797135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A9723F-CCCE-F54A-B763-3491353F4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" y="7280446"/>
            <a:ext cx="2743200" cy="597575"/>
          </a:xfrm>
          <a:prstGeom prst="rect">
            <a:avLst/>
          </a:prstGeom>
          <a:solidFill>
            <a:srgbClr val="FFFFFF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6861A010-5DC6-264A-92EA-68666CAE0C0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24" y="2832241"/>
            <a:ext cx="2743200" cy="2130552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BE2CB668-787C-2B4F-BB13-125C4B52C1A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" y="2836813"/>
            <a:ext cx="2743200" cy="2125980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C87BEC-34B9-2646-93CC-831215E93086}"/>
              </a:ext>
            </a:extLst>
          </p:cNvPr>
          <p:cNvSpPr txBox="1"/>
          <p:nvPr/>
        </p:nvSpPr>
        <p:spPr>
          <a:xfrm>
            <a:off x="1250295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16D94-E898-7C4C-ADCC-C7BFBEE8F0A2}"/>
              </a:ext>
            </a:extLst>
          </p:cNvPr>
          <p:cNvSpPr txBox="1"/>
          <p:nvPr/>
        </p:nvSpPr>
        <p:spPr>
          <a:xfrm>
            <a:off x="4453566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4AB6-9B7C-D041-AA3D-B9E70A9300A3}"/>
              </a:ext>
            </a:extLst>
          </p:cNvPr>
          <p:cNvSpPr txBox="1"/>
          <p:nvPr/>
        </p:nvSpPr>
        <p:spPr>
          <a:xfrm>
            <a:off x="7745120" y="1913440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84ED4-48B8-2B41-8152-271CE6B57F00}"/>
              </a:ext>
            </a:extLst>
          </p:cNvPr>
          <p:cNvSpPr txBox="1"/>
          <p:nvPr/>
        </p:nvSpPr>
        <p:spPr>
          <a:xfrm>
            <a:off x="10948391" y="1921828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892AB-6E3B-FC46-A6FF-0DA442767115}"/>
              </a:ext>
            </a:extLst>
          </p:cNvPr>
          <p:cNvSpPr txBox="1"/>
          <p:nvPr/>
        </p:nvSpPr>
        <p:spPr>
          <a:xfrm>
            <a:off x="1250295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7C3C-D6E2-914B-ADA9-F73D808AD1A1}"/>
              </a:ext>
            </a:extLst>
          </p:cNvPr>
          <p:cNvSpPr txBox="1"/>
          <p:nvPr/>
        </p:nvSpPr>
        <p:spPr>
          <a:xfrm>
            <a:off x="4453566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C2ED1-BD0B-8D4B-85DA-32C19F2B70DC}"/>
              </a:ext>
            </a:extLst>
          </p:cNvPr>
          <p:cNvSpPr txBox="1"/>
          <p:nvPr/>
        </p:nvSpPr>
        <p:spPr>
          <a:xfrm>
            <a:off x="7745120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E0472-C1B3-3149-A21E-BE9175B37050}"/>
              </a:ext>
            </a:extLst>
          </p:cNvPr>
          <p:cNvSpPr txBox="1"/>
          <p:nvPr/>
        </p:nvSpPr>
        <p:spPr>
          <a:xfrm>
            <a:off x="10948391" y="5709417"/>
            <a:ext cx="806116" cy="656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Can you help my friends?…">
            <a:extLst>
              <a:ext uri="{FF2B5EF4-FFF2-40B4-BE49-F238E27FC236}">
                <a16:creationId xmlns:a16="http://schemas.microsoft.com/office/drawing/2014/main" id="{F21D844A-DCCE-1443-8B89-8AFCF1E50E8E}"/>
              </a:ext>
            </a:extLst>
          </p:cNvPr>
          <p:cNvSpPr txBox="1"/>
          <p:nvPr/>
        </p:nvSpPr>
        <p:spPr>
          <a:xfrm>
            <a:off x="980133" y="517023"/>
            <a:ext cx="11044533" cy="324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000" dirty="0"/>
              <a:t>我们在这里重现了你刚刚玩过的每个用于研究的游戏。你在参与今天这个研究前见过其中的任何游戏吗？如果你曾经见过，请输入每个你曾经见过的游戏旁的编号。（如果你在此前从未见过这里的任何游戏，请输入“无”）</a:t>
            </a: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C6DD41-A9D1-7142-A5FF-745AE48A37B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7573" y="6557323"/>
            <a:ext cx="2743200" cy="2093343"/>
          </a:xfrm>
          <a:prstGeom prst="rect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551499-BC39-7B48-B2E5-4CFD50DDA3DF}"/>
              </a:ext>
            </a:extLst>
          </p:cNvPr>
          <p:cNvSpPr txBox="1"/>
          <p:nvPr/>
        </p:nvSpPr>
        <p:spPr>
          <a:xfrm>
            <a:off x="9785002" y="7486900"/>
            <a:ext cx="15241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我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B65FE-A6C0-AA42-B8A9-7F8DB8AE98B3}"/>
              </a:ext>
            </a:extLst>
          </p:cNvPr>
          <p:cNvSpPr txBox="1"/>
          <p:nvPr/>
        </p:nvSpPr>
        <p:spPr>
          <a:xfrm>
            <a:off x="11123300" y="7580503"/>
            <a:ext cx="15241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爸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0AC99B-14BC-D849-976A-F4D4370B6E3E}"/>
              </a:ext>
            </a:extLst>
          </p:cNvPr>
          <p:cNvSpPr txBox="1"/>
          <p:nvPr/>
        </p:nvSpPr>
        <p:spPr>
          <a:xfrm>
            <a:off x="10589363" y="6620651"/>
            <a:ext cx="15241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妈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93275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ear that is standing in front of a building&#10;&#10;Description automatically generated">
            <a:extLst>
              <a:ext uri="{FF2B5EF4-FFF2-40B4-BE49-F238E27FC236}">
                <a16:creationId xmlns:a16="http://schemas.microsoft.com/office/drawing/2014/main" id="{357466A8-AB03-AC41-9A1A-C148C4F7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0" y="3301999"/>
            <a:ext cx="5007514" cy="377466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D3EF1C-DDD2-4745-9B61-1814306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70" y="7235686"/>
            <a:ext cx="3002873" cy="12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0469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8453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0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eat!…"/>
          <p:cNvSpPr txBox="1"/>
          <p:nvPr/>
        </p:nvSpPr>
        <p:spPr>
          <a:xfrm>
            <a:off x="1149860" y="4102100"/>
            <a:ext cx="10705079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Great! </a:t>
            </a:r>
          </a:p>
          <a:p>
            <a:pPr>
              <a:defRPr sz="3200"/>
            </a:pPr>
            <a:r>
              <a:t>You are now ready to play the game for real.</a:t>
            </a:r>
          </a:p>
          <a:p>
            <a:pPr>
              <a:defRPr sz="3200"/>
            </a:pPr>
            <a:r>
              <a:t>You will see many more circles.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ow we’ll try it again, but remember what you need to do. Let’s go over it again together.."/>
          <p:cNvSpPr txBox="1"/>
          <p:nvPr/>
        </p:nvSpPr>
        <p:spPr>
          <a:xfrm>
            <a:off x="1149860" y="4343399"/>
            <a:ext cx="10705079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Now we’ll try it again, but remember what you need to do. Let’s go over it again together..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f you think the orange circle on this side is larger……"/>
          <p:cNvSpPr txBox="1"/>
          <p:nvPr/>
        </p:nvSpPr>
        <p:spPr>
          <a:xfrm>
            <a:off x="1149860" y="546100"/>
            <a:ext cx="1070507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If you think the orange circle on this side is larger……</a:t>
            </a:r>
          </a:p>
        </p:txBody>
      </p:sp>
      <p:pic>
        <p:nvPicPr>
          <p:cNvPr id="156" name="Practice_80_125.jpg" descr="Practice_80_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9" y="2083321"/>
            <a:ext cx="7848002" cy="588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Line"/>
          <p:cNvSpPr/>
          <p:nvPr/>
        </p:nvSpPr>
        <p:spPr>
          <a:xfrm>
            <a:off x="6829771" y="1500157"/>
            <a:ext cx="974564" cy="2763807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6" y="7026255"/>
            <a:ext cx="720780" cy="72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00" y="7024695"/>
            <a:ext cx="723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1322</Words>
  <Application>Microsoft Macintosh PowerPoint</Application>
  <PresentationFormat>Custom</PresentationFormat>
  <Paragraphs>186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Chalkboard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26</cp:revision>
  <dcterms:modified xsi:type="dcterms:W3CDTF">2020-11-06T20:12:09Z</dcterms:modified>
</cp:coreProperties>
</file>