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73" r:id="rId2"/>
    <p:sldId id="266" r:id="rId3"/>
    <p:sldId id="267" r:id="rId4"/>
    <p:sldId id="270" r:id="rId5"/>
    <p:sldId id="275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8"/>
    <p:restoredTop sz="94688"/>
  </p:normalViewPr>
  <p:slideViewPr>
    <p:cSldViewPr snapToGrid="0" snapToObjects="1">
      <p:cViewPr>
        <p:scale>
          <a:sx n="97" d="100"/>
          <a:sy n="97" d="100"/>
        </p:scale>
        <p:origin x="6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8BC-BB30-B544-B538-342CDC09DEA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D038-5114-A244-BD5A-3CE8264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D038-5114-A244-BD5A-3CE8264DD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audio" Target="../media/audio3.wav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4.wav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4.wav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irror&#10;&#10;Description automatically generated">
            <a:extLst>
              <a:ext uri="{FF2B5EF4-FFF2-40B4-BE49-F238E27FC236}">
                <a16:creationId xmlns:a16="http://schemas.microsoft.com/office/drawing/2014/main" id="{85D2AAF5-5E3A-7A4C-9599-065E48F7B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1"/>
    </mc:Choice>
    <mc:Fallback xmlns="">
      <p:transition spd="slow" advTm="13671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fill="hold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-0.00487 1.01898 C 0.321 0.84467 0.64704 0.6706 0.64791 0.50092 C 0.64878 0.33102 0.32447 0.16528 4.44444E-6 1.11111E-6 " pathEditMode="relative" rAng="0" ptsTypes="AAA" p14:bounceEnd="50000">
                                          <p:cBhvr>
                                            <p:cTn id="9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639" y="-509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reez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-0.00487 1.01898 C 0.321 0.84467 0.64704 0.6706 0.64791 0.50092 C 0.64878 0.33102 0.32447 0.16528 4.44444E-6 1.11111E-6 " pathEditMode="relative" rAng="0" ptsTypes="AAA">
                                          <p:cBhvr>
                                            <p:cTn id="9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639" y="-509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reez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413A82AE-DDF6-0A44-BAD8-B507DEDC5E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657F0-9389-2441-BEF6-F58EC2565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9" y="1238659"/>
            <a:ext cx="4380683" cy="438068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74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4"/>
    </mc:Choice>
    <mc:Fallback xmlns="">
      <p:transition spd="slow" advTm="7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 C 0.07309 -0.06852 0.14826 -0.13657 0.06858 -0.18935 C -0.01111 -0.24213 -0.24583 -0.27963 -0.48055 -0.3169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-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mirror&#10;&#10;Description automatically generated">
            <a:extLst>
              <a:ext uri="{FF2B5EF4-FFF2-40B4-BE49-F238E27FC236}">
                <a16:creationId xmlns:a16="http://schemas.microsoft.com/office/drawing/2014/main" id="{C819B76D-8307-FC49-872C-94DA398FE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56A9B8-66C1-4C47-9352-CA297EE24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3749" y="895596"/>
            <a:ext cx="4996502" cy="499650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13AEF-D4B0-2743-88F0-0F765F250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14" y="1696721"/>
            <a:ext cx="624018" cy="624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74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0"/>
    </mc:Choice>
    <mc:Fallback xmlns="">
      <p:transition spd="slow" advTm="671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pplaus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0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59259E-6 C -0.05434 -0.07037 -0.10833 -0.14074 -0.18142 -0.17361 C -0.25486 -0.20672 -0.34705 -0.20255 -0.43906 -0.19861 " pathEditMode="relative" rAng="0" ptsTypes="AAA">
                                          <p:cBhvr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962" y="-100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9" presetClass="exit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pplaus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0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59259E-6 C -0.05434 -0.07037 -0.10833 -0.14074 -0.18142 -0.17361 C -0.25486 -0.20672 -0.34705 -0.20255 -0.43906 -0.19861 " pathEditMode="relative" rAng="0" ptsTypes="AAA">
                                          <p:cBhvr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962" y="-100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49" presetClass="exit" presetSubtype="0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irror&#10;&#10;Description automatically generated">
            <a:extLst>
              <a:ext uri="{FF2B5EF4-FFF2-40B4-BE49-F238E27FC236}">
                <a16:creationId xmlns:a16="http://schemas.microsoft.com/office/drawing/2014/main" id="{4F502B22-D03B-CC48-ACB1-869C120B5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13AEF-D4B0-2743-88F0-0F765F250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14" y="1696721"/>
            <a:ext cx="624018" cy="624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72129-3691-FE4F-8A9C-55EA22DCE4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814929" y="1557338"/>
            <a:ext cx="3514141" cy="3743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4EEDF8-CFCB-F246-A0DD-64A8AD4D3BA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3585" y="2411077"/>
            <a:ext cx="563882" cy="600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05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3"/>
    </mc:Choice>
    <mc:Fallback xmlns="">
      <p:transition spd="slow" advTm="8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1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01551 C -0.00851 -0.0125 -0.03698 -0.00972 -0.0474 -0.00972 C -0.11076 -0.00972 -0.17622 -0.05532 -0.17622 -0.10069 C -0.17622 -0.07778 -0.2092 -0.05532 -0.23976 -0.05532 C -0.27257 -0.05532 -0.30312 -0.07824 -0.30312 -0.10069 C -0.30312 -0.08935 -0.31944 -0.07778 -0.33594 -0.07778 C -0.35208 -0.07778 -0.36858 -0.08912 -0.36858 -0.10069 C -0.36858 -0.09491 -0.37691 -0.08935 -0.38507 -0.08935 C -0.39323 -0.08935 -0.40122 -0.09514 -0.40122 -0.10069 C -0.40122 -0.09769 -0.40521 -0.09491 -0.40955 -0.09491 C -0.41163 -0.09491 -0.41771 -0.09792 -0.41771 -0.10069 C -0.41771 -0.09931 -0.41979 -0.09769 -0.4217 -0.09769 C -0.4217 -0.09722 -0.42569 -0.09931 -0.42569 -0.10069 C -0.42569 -0.09977 -0.42569 -0.09931 -0.42778 -0.09931 C -0.42778 -0.09954 -0.43003 -0.1 -0.43003 -0.10069 C -0.43003 -0.10046 -0.43003 -0.09977 -0.43003 -0.09954 C -0.43212 -0.09954 -0.43212 -0.09977 -0.43212 -0.10046 C -0.4342 -0.10046 -0.4342 -0.1 -0.4342 -0.09954 C -0.43628 -0.09954 -0.43628 -0.09977 -0.43628 -0.10046 " pathEditMode="relative" rAng="0" ptsTypes="AAAAAAAAAAAAAA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3981"/>
                                    </p:animMotion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irror&#10;&#10;Description automatically generated">
            <a:extLst>
              <a:ext uri="{FF2B5EF4-FFF2-40B4-BE49-F238E27FC236}">
                <a16:creationId xmlns:a16="http://schemas.microsoft.com/office/drawing/2014/main" id="{4F502B22-D03B-CC48-ACB1-869C120B5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13AEF-D4B0-2743-88F0-0F765F250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14" y="1696721"/>
            <a:ext cx="624018" cy="624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72129-3691-FE4F-8A9C-55EA22DCE4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814929" y="1613714"/>
            <a:ext cx="3514141" cy="3630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4EEDF8-CFCB-F246-A0DD-64A8AD4D3BA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3585" y="2420123"/>
            <a:ext cx="563882" cy="5825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0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3"/>
    </mc:Choice>
    <mc:Fallback xmlns="">
      <p:transition spd="slow" advTm="8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1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01551 C -0.00851 -0.0125 -0.03698 -0.00972 -0.0474 -0.00972 C -0.11076 -0.00972 -0.17622 -0.05532 -0.17622 -0.10069 C -0.17622 -0.07778 -0.2092 -0.05532 -0.23976 -0.05532 C -0.27257 -0.05532 -0.30312 -0.07824 -0.30312 -0.10069 C -0.30312 -0.08935 -0.31944 -0.07778 -0.33594 -0.07778 C -0.35208 -0.07778 -0.36858 -0.08912 -0.36858 -0.10069 C -0.36858 -0.09491 -0.37691 -0.08935 -0.38507 -0.08935 C -0.39323 -0.08935 -0.40122 -0.09514 -0.40122 -0.10069 C -0.40122 -0.09769 -0.40521 -0.09491 -0.40955 -0.09491 C -0.41163 -0.09491 -0.41771 -0.09792 -0.41771 -0.10069 C -0.41771 -0.09931 -0.41979 -0.09769 -0.4217 -0.09769 C -0.4217 -0.09722 -0.42569 -0.09931 -0.42569 -0.10069 C -0.42569 -0.09977 -0.42569 -0.09931 -0.42778 -0.09931 C -0.42778 -0.09954 -0.43003 -0.1 -0.43003 -0.10069 C -0.43003 -0.10046 -0.43003 -0.09977 -0.43003 -0.09954 C -0.43212 -0.09954 -0.43212 -0.09977 -0.43212 -0.10046 C -0.4342 -0.10046 -0.4342 -0.1 -0.4342 -0.09954 C -0.43628 -0.09954 -0.43628 -0.09977 -0.43628 -0.10046 " pathEditMode="relative" rAng="0" ptsTypes="AAAAAAAAAAAAAA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3981"/>
                                    </p:animMotion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96B4A94-4A6C-9049-AA4E-D82B0E5B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9" b="96615" l="2930" r="96191">
                        <a14:foregroundMark x1="6543" y1="54712" x2="6543" y2="54712"/>
                        <a14:foregroundMark x1="2930" y1="82342" x2="2930" y2="82342"/>
                        <a14:foregroundMark x1="4590" y1="96706" x2="4590" y2="96706"/>
                        <a14:foregroundMark x1="78711" y1="7502" x2="78711" y2="7502"/>
                        <a14:foregroundMark x1="91797" y1="2379" x2="91797" y2="2379"/>
                        <a14:foregroundMark x1="96191" y1="4666" x2="96191" y2="4666"/>
                        <a14:foregroundMark x1="25684" y1="37237" x2="25684" y2="37237"/>
                        <a14:foregroundMark x1="21582" y1="37511" x2="21582" y2="37511"/>
                        <a14:foregroundMark x1="21289" y1="39067" x2="21289" y2="39067"/>
                        <a14:foregroundMark x1="17188" y1="45197" x2="20215" y2="34309"/>
                        <a14:foregroundMark x1="20215" y1="34309" x2="32910" y2="32937"/>
                        <a14:foregroundMark x1="32910" y1="32937" x2="29297" y2="43641"/>
                        <a14:foregroundMark x1="29297" y1="43641" x2="15527" y2="44922"/>
                        <a14:foregroundMark x1="30273" y1="46478" x2="18652" y2="43550"/>
                        <a14:foregroundMark x1="18652" y1="43550" x2="25879" y2="34675"/>
                        <a14:foregroundMark x1="25879" y1="34675" x2="36621" y2="40897"/>
                        <a14:foregroundMark x1="36621" y1="40897" x2="35254" y2="436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378" y="1690689"/>
            <a:ext cx="4078065" cy="4351338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12D49F-4B01-ED45-8147-24D44954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9" b="98628" l="2734" r="96191">
                        <a14:foregroundMark x1="4297" y1="55535" x2="4297" y2="55535"/>
                        <a14:foregroundMark x1="19727" y1="45288" x2="20898" y2="33760"/>
                        <a14:foregroundMark x1="20898" y1="33760" x2="33594" y2="35133"/>
                        <a14:foregroundMark x1="33594" y1="35133" x2="22754" y2="43733"/>
                        <a14:foregroundMark x1="22754" y1="43733" x2="17188" y2="45288"/>
                        <a14:foregroundMark x1="20410" y1="48490" x2="31738" y2="46478"/>
                        <a14:foregroundMark x1="31738" y1="46478" x2="32227" y2="34950"/>
                        <a14:foregroundMark x1="32227" y1="34950" x2="20410" y2="39341"/>
                        <a14:foregroundMark x1="20410" y1="39341" x2="17871" y2="44099"/>
                        <a14:foregroundMark x1="4004" y1="94876" x2="4004" y2="94876"/>
                        <a14:foregroundMark x1="4004" y1="98628" x2="4004" y2="98628"/>
                        <a14:foregroundMark x1="77344" y1="7777" x2="77344" y2="7777"/>
                        <a14:foregroundMark x1="91504" y1="2470" x2="91504" y2="2470"/>
                        <a14:foregroundMark x1="96289" y1="4849" x2="96289" y2="4849"/>
                        <a14:foregroundMark x1="23828" y1="47941" x2="31055" y2="38152"/>
                        <a14:foregroundMark x1="31055" y1="38152" x2="23438" y2="46112"/>
                        <a14:foregroundMark x1="23438" y1="46112" x2="23242" y2="46112"/>
                        <a14:foregroundMark x1="2734" y1="59103" x2="2734" y2="591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7785" y="1690690"/>
            <a:ext cx="4207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09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</Words>
  <Application>Microsoft Macintosh PowerPoint</Application>
  <PresentationFormat>On-screen Show (4:3)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Gao</dc:creator>
  <cp:lastModifiedBy>Shan Gao</cp:lastModifiedBy>
  <cp:revision>101</cp:revision>
  <dcterms:created xsi:type="dcterms:W3CDTF">2020-07-18T23:25:08Z</dcterms:created>
  <dcterms:modified xsi:type="dcterms:W3CDTF">2021-02-14T01:39:01Z</dcterms:modified>
</cp:coreProperties>
</file>