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95"/>
    <p:restoredTop sz="94708"/>
  </p:normalViewPr>
  <p:slideViewPr>
    <p:cSldViewPr snapToGrid="0" snapToObjects="1">
      <p:cViewPr varScale="1">
        <p:scale>
          <a:sx n="114" d="100"/>
          <a:sy n="114" d="100"/>
        </p:scale>
        <p:origin x="21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DB8BC-BB30-B544-B538-342CDC09DEA8}" type="datetimeFigureOut">
              <a:rPr lang="en-US" smtClean="0"/>
              <a:t>2/13/21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7D038-5114-A244-BD5A-3CE8264D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4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7D038-5114-A244-BD5A-3CE8264DD6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5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6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9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6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7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9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4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5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0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2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9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1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AC0D0-9758-0942-A5A2-1FF07821DD52}" type="datetimeFigureOut">
              <a:rPr lang="en-US" smtClean="0"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0BEA8-DF4E-644A-9876-C9A953F40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5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audio" Target="../media/audio1.wav"/><Relationship Id="rId5" Type="http://schemas.openxmlformats.org/officeDocument/2006/relationships/image" Target="../media/image1.png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mirror&#10;&#10;Description automatically generated">
            <a:extLst>
              <a:ext uri="{FF2B5EF4-FFF2-40B4-BE49-F238E27FC236}">
                <a16:creationId xmlns:a16="http://schemas.microsoft.com/office/drawing/2014/main" id="{85D2AAF5-5E3A-7A4C-9599-065E48F7BB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7112"/>
          <a:stretch/>
        </p:blipFill>
        <p:spPr>
          <a:xfrm rot="5400000" flipV="1">
            <a:off x="-463080" y="1358677"/>
            <a:ext cx="2173071" cy="12469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128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71"/>
    </mc:Choice>
    <mc:Fallback xmlns="">
      <p:transition spd="slow" advTm="13671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0" presetClass="path" presetSubtype="0" accel="50000" fill="hold" nodeType="withEffect" p14:presetBounceEnd="50000">
                                      <p:stCondLst>
                                        <p:cond delay="4000"/>
                                      </p:stCondLst>
                                      <p:childTnLst>
                                        <p:animMotion origin="layout" path="M -0.00487 1.01898 C 0.321 0.84467 0.64704 0.6706 0.64791 0.50092 C 0.64878 0.33102 0.32447 0.16528 4.44444E-6 1.11111E-6 " pathEditMode="relative" rAng="0" ptsTypes="AAA" p14:bounceEnd="50000">
                                          <p:cBhvr>
                                            <p:cTn id="9" dur="3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2639" y="-5094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0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200000" y="2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6" presetClass="emph" presetSubtype="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13" dur="5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2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4" name="breeze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0" presetClass="path" presetSubtype="0" accel="50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Motion origin="layout" path="M -0.00487 1.01898 C 0.321 0.84467 0.64704 0.6706 0.64791 0.50092 C 0.64878 0.33102 0.32447 0.16528 4.44444E-6 1.11111E-6 " pathEditMode="relative" rAng="0" ptsTypes="AAA">
                                          <p:cBhvr>
                                            <p:cTn id="9" dur="3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2639" y="-5094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0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200000" y="2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6" presetClass="emph" presetSubtype="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animScale>
                                          <p:cBhvr>
                                            <p:cTn id="13" dur="50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  <p:subTnLst>
                                        <p:audio>
                                          <p:cMediaNode>
                                            <p:cTn display="0" masterRel="sameClick">
                                              <p:stCondLst>
                                                <p:cond evt="begin" delay="0">
                                                  <p:tn val="12"/>
                                                </p:cond>
                                              </p:stCondLst>
                                              <p:endCondLst>
                                                <p:cond evt="onStopAudio" delay="0">
                                                  <p:tgtEl>
                                                    <p:sldTgt/>
                                                  </p:tgtEl>
                                                </p:cond>
                                              </p:endCondLst>
                                            </p:cTn>
                                            <p:tgtEl>
                                              <p:sndTgt r:embed="rId6" name="breeze.wav"/>
                                            </p:tgtEl>
                                          </p:cMediaNode>
                                        </p:audio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724</TotalTime>
  <Words>1</Words>
  <Application>Microsoft Macintosh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Gao</dc:creator>
  <cp:lastModifiedBy>Shan Gao</cp:lastModifiedBy>
  <cp:revision>102</cp:revision>
  <dcterms:created xsi:type="dcterms:W3CDTF">2020-07-18T23:25:08Z</dcterms:created>
  <dcterms:modified xsi:type="dcterms:W3CDTF">2021-02-14T01:40:10Z</dcterms:modified>
</cp:coreProperties>
</file>