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3"/>
    <p:restoredTop sz="94708"/>
  </p:normalViewPr>
  <p:slideViewPr>
    <p:cSldViewPr snapToGrid="0" snapToObjects="1">
      <p:cViewPr varScale="1">
        <p:scale>
          <a:sx n="114" d="100"/>
          <a:sy n="114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B8BC-BB30-B544-B538-342CDC09DEA8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D038-5114-A244-BD5A-3CE8264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id="{413A82AE-DDF6-0A44-BAD8-B507DEDC5E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8657F0-9389-2441-BEF6-F58EC2565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9" y="1238659"/>
            <a:ext cx="4380683" cy="438068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74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4"/>
    </mc:Choice>
    <mc:Fallback xmlns="">
      <p:transition spd="slow" advTm="7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 C 0.07309 -0.06852 0.14826 -0.13657 0.06858 -0.18935 C -0.01111 -0.24213 -0.24583 -0.27963 -0.48055 -0.3169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3" y="-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Gao</dc:creator>
  <cp:lastModifiedBy>Shan Gao</cp:lastModifiedBy>
  <cp:revision>102</cp:revision>
  <dcterms:created xsi:type="dcterms:W3CDTF">2020-07-18T23:25:08Z</dcterms:created>
  <dcterms:modified xsi:type="dcterms:W3CDTF">2021-02-14T01:42:34Z</dcterms:modified>
</cp:coreProperties>
</file>