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5"/>
    <p:restoredTop sz="94708"/>
  </p:normalViewPr>
  <p:slideViewPr>
    <p:cSldViewPr snapToGrid="0" snapToObjects="1">
      <p:cViewPr varScale="1">
        <p:scale>
          <a:sx n="114" d="100"/>
          <a:sy n="114" d="100"/>
        </p:scale>
        <p:origin x="2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B8BC-BB30-B544-B538-342CDC09DEA8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D038-5114-A244-BD5A-3CE8264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5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9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irror&#10;&#10;Description automatically generated">
            <a:extLst>
              <a:ext uri="{FF2B5EF4-FFF2-40B4-BE49-F238E27FC236}">
                <a16:creationId xmlns:a16="http://schemas.microsoft.com/office/drawing/2014/main" id="{4F502B22-D03B-CC48-ACB1-869C120B5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12"/>
          <a:stretch/>
        </p:blipFill>
        <p:spPr>
          <a:xfrm rot="5400000" flipV="1">
            <a:off x="-463080" y="1358677"/>
            <a:ext cx="2173071" cy="124691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B16056B-C3E8-5541-82B7-783A99AA4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897439"/>
            <a:ext cx="682439" cy="682439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313AEF-D4B0-2743-88F0-0F765F250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9900" y1="41500" x2="59900" y2="41500"/>
                        <a14:foregroundMark x1="53800" y1="41100" x2="53800" y2="41100"/>
                        <a14:foregroundMark x1="56000" y1="60000" x2="56000" y2="60000"/>
                        <a14:foregroundMark x1="56000" y1="68500" x2="56000" y2="68500"/>
                        <a14:foregroundMark x1="25400" y1="41800" x2="24600" y2="23000"/>
                        <a14:foregroundMark x1="24600" y1="23000" x2="33200" y2="23000"/>
                        <a14:foregroundMark x1="33200" y1="23000" x2="40500" y2="28000"/>
                        <a14:foregroundMark x1="40500" y1="28000" x2="49300" y2="30100"/>
                        <a14:foregroundMark x1="49300" y1="30100" x2="57100" y2="25900"/>
                        <a14:foregroundMark x1="57100" y1="25900" x2="60500" y2="16300"/>
                        <a14:foregroundMark x1="60500" y1="16300" x2="67500" y2="10500"/>
                        <a14:foregroundMark x1="67500" y1="10500" x2="73400" y2="18700"/>
                        <a14:foregroundMark x1="73400" y1="18700" x2="75100" y2="28000"/>
                        <a14:foregroundMark x1="75100" y1="28000" x2="74300" y2="46400"/>
                        <a14:foregroundMark x1="74300" y1="46400" x2="76400" y2="55600"/>
                        <a14:foregroundMark x1="76400" y1="55600" x2="71600" y2="83600"/>
                        <a14:foregroundMark x1="71600" y1="83600" x2="64900" y2="89300"/>
                        <a14:foregroundMark x1="64900" y1="89300" x2="56400" y2="87700"/>
                        <a14:foregroundMark x1="56400" y1="87700" x2="38700" y2="89600"/>
                        <a14:foregroundMark x1="38700" y1="89600" x2="29200" y2="88500"/>
                        <a14:foregroundMark x1="29200" y1="88500" x2="26000" y2="80400"/>
                        <a14:foregroundMark x1="26000" y1="80400" x2="26600" y2="71300"/>
                        <a14:foregroundMark x1="26600" y1="71300" x2="34500" y2="55100"/>
                        <a14:foregroundMark x1="34500" y1="55100" x2="26000" y2="39500"/>
                        <a14:foregroundMark x1="26000" y1="39500" x2="25800" y2="39500"/>
                        <a14:foregroundMark x1="51500" y1="49900" x2="51500" y2="60200"/>
                        <a14:foregroundMark x1="51500" y1="60200" x2="48500" y2="69300"/>
                        <a14:foregroundMark x1="48500" y1="69300" x2="43300" y2="54800"/>
                        <a14:foregroundMark x1="43300" y1="54800" x2="43900" y2="42800"/>
                        <a14:foregroundMark x1="43900" y1="42800" x2="48300" y2="65800"/>
                        <a14:foregroundMark x1="48300" y1="65800" x2="60400" y2="46100"/>
                        <a14:foregroundMark x1="60400" y1="46100" x2="65000" y2="61400"/>
                        <a14:foregroundMark x1="65000" y1="61400" x2="58700" y2="70000"/>
                        <a14:foregroundMark x1="58700" y1="70000" x2="58000" y2="55000"/>
                        <a14:foregroundMark x1="58000" y1="55000" x2="62900" y2="62900"/>
                        <a14:foregroundMark x1="62900" y1="62900" x2="62900" y2="72800"/>
                        <a14:foregroundMark x1="62900" y1="72800" x2="60600" y2="77900"/>
                        <a14:foregroundMark x1="64200" y1="48600" x2="63500" y2="69600"/>
                        <a14:foregroundMark x1="63500" y1="69600" x2="68300" y2="45000"/>
                        <a14:foregroundMark x1="68300" y1="45000" x2="70000" y2="75300"/>
                        <a14:foregroundMark x1="70000" y1="75300" x2="69700" y2="50800"/>
                        <a14:foregroundMark x1="69700" y1="50800" x2="70200" y2="71000"/>
                        <a14:foregroundMark x1="70200" y1="71000" x2="62800" y2="79100"/>
                        <a14:foregroundMark x1="62800" y1="79100" x2="31400" y2="85400"/>
                        <a14:foregroundMark x1="31400" y1="85400" x2="62600" y2="82500"/>
                        <a14:foregroundMark x1="62600" y1="82500" x2="52100" y2="84100"/>
                        <a14:foregroundMark x1="52100" y1="84100" x2="58300" y2="76400"/>
                        <a14:foregroundMark x1="58300" y1="76400" x2="69100" y2="69100"/>
                        <a14:foregroundMark x1="69100" y1="69100" x2="73600" y2="59300"/>
                        <a14:foregroundMark x1="73600" y1="59300" x2="60600" y2="41200"/>
                        <a14:foregroundMark x1="60600" y1="41200" x2="51500" y2="35600"/>
                        <a14:foregroundMark x1="51500" y1="35600" x2="56000" y2="45900"/>
                        <a14:foregroundMark x1="56000" y1="45900" x2="53400" y2="37700"/>
                        <a14:foregroundMark x1="53400" y1="37700" x2="35800" y2="28900"/>
                        <a14:foregroundMark x1="35800" y1="28900" x2="30100" y2="21900"/>
                        <a14:foregroundMark x1="30100" y1="21900" x2="23100" y2="27900"/>
                        <a14:foregroundMark x1="23100" y1="27900" x2="23100" y2="31000"/>
                        <a14:foregroundMark x1="30600" y1="22900" x2="23500" y2="27800"/>
                        <a14:foregroundMark x1="31300" y1="21900" x2="23200" y2="25000"/>
                        <a14:foregroundMark x1="23200" y1="25000" x2="31200" y2="21600"/>
                        <a14:foregroundMark x1="31200" y1="21600" x2="23900" y2="26500"/>
                        <a14:foregroundMark x1="23900" y1="26500" x2="22800" y2="24500"/>
                        <a14:foregroundMark x1="66500" y1="11800" x2="72100" y2="19000"/>
                        <a14:foregroundMark x1="72100" y1="19000" x2="68700" y2="10900"/>
                        <a14:foregroundMark x1="68700" y1="10900" x2="73900" y2="18100"/>
                        <a14:foregroundMark x1="73900" y1="18100" x2="74700" y2="27800"/>
                        <a14:foregroundMark x1="74700" y1="27800" x2="73700" y2="18400"/>
                        <a14:foregroundMark x1="73700" y1="18400" x2="68500" y2="11000"/>
                        <a14:foregroundMark x1="68500" y1="11000" x2="74900" y2="17500"/>
                        <a14:foregroundMark x1="74900" y1="17500" x2="75300" y2="30100"/>
                        <a14:foregroundMark x1="68100" y1="70400" x2="67000" y2="79900"/>
                        <a14:foregroundMark x1="67000" y1="79900" x2="58400" y2="78400"/>
                        <a14:foregroundMark x1="58400" y1="78400" x2="67600" y2="76200"/>
                        <a14:foregroundMark x1="67600" y1="76200" x2="69400" y2="67700"/>
                        <a14:foregroundMark x1="69400" y1="67700" x2="67800" y2="86000"/>
                        <a14:foregroundMark x1="67800" y1="86000" x2="68900" y2="75900"/>
                        <a14:foregroundMark x1="68900" y1="75900" x2="65900" y2="84500"/>
                        <a14:foregroundMark x1="65900" y1="84500" x2="64800" y2="84400"/>
                        <a14:foregroundMark x1="57700" y1="71700" x2="47300" y2="86600"/>
                        <a14:foregroundMark x1="47300" y1="86600" x2="47600" y2="90000"/>
                        <a14:foregroundMark x1="23773" y1="20845" x2="30800" y2="20600"/>
                        <a14:foregroundMark x1="30800" y1="20600" x2="23102" y2="22433"/>
                        <a14:foregroundMark x1="23067" y1="22515" x2="31000" y2="21500"/>
                        <a14:foregroundMark x1="31000" y1="21500" x2="27700" y2="20900"/>
                        <a14:foregroundMark x1="68900" y1="52300" x2="60900" y2="48600"/>
                        <a14:foregroundMark x1="60900" y1="48600" x2="43200" y2="54300"/>
                        <a14:foregroundMark x1="43200" y1="54300" x2="39000" y2="62100"/>
                        <a14:foregroundMark x1="39000" y1="62100" x2="38300" y2="50200"/>
                        <a14:foregroundMark x1="38300" y1="50200" x2="39200" y2="56200"/>
                        <a14:backgroundMark x1="23300" y1="17600" x2="21100" y2="22800"/>
                        <a14:backgroundMark x1="26800" y1="63600" x2="30000" y2="62800"/>
                        <a14:backgroundMark x1="9500" y1="300" x2="600" y2="100"/>
                        <a14:backgroundMark x1="600" y1="100" x2="18300" y2="500"/>
                        <a14:backgroundMark x1="18300" y1="500" x2="13600" y2="3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814" y="1696721"/>
            <a:ext cx="624018" cy="624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F72129-3691-FE4F-8A9C-55EA22DCE4F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814929" y="1613714"/>
            <a:ext cx="3514141" cy="3630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4EEDF8-CFCB-F246-A0DD-64A8AD4D3BA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3585" y="2420123"/>
            <a:ext cx="563882" cy="5825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10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3"/>
    </mc:Choice>
    <mc:Fallback xmlns="">
      <p:transition spd="slow" advTm="8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1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0.01551 C -0.00851 -0.0125 -0.03698 -0.00972 -0.0474 -0.00972 C -0.11076 -0.00972 -0.17622 -0.05532 -0.17622 -0.10069 C -0.17622 -0.07778 -0.2092 -0.05532 -0.23976 -0.05532 C -0.27257 -0.05532 -0.30312 -0.07824 -0.30312 -0.10069 C -0.30312 -0.08935 -0.31944 -0.07778 -0.33594 -0.07778 C -0.35208 -0.07778 -0.36858 -0.08912 -0.36858 -0.10069 C -0.36858 -0.09491 -0.37691 -0.08935 -0.38507 -0.08935 C -0.39323 -0.08935 -0.40122 -0.09514 -0.40122 -0.10069 C -0.40122 -0.09769 -0.40521 -0.09491 -0.40955 -0.09491 C -0.41163 -0.09491 -0.41771 -0.09792 -0.41771 -0.10069 C -0.41771 -0.09931 -0.41979 -0.09769 -0.4217 -0.09769 C -0.4217 -0.09722 -0.42569 -0.09931 -0.42569 -0.10069 C -0.42569 -0.09977 -0.42569 -0.09931 -0.42778 -0.09931 C -0.42778 -0.09954 -0.43003 -0.1 -0.43003 -0.10069 C -0.43003 -0.10046 -0.43003 -0.09977 -0.43003 -0.09954 C -0.43212 -0.09954 -0.43212 -0.09977 -0.43212 -0.10046 C -0.4342 -0.10046 -0.4342 -0.1 -0.4342 -0.09954 C -0.43628 -0.09954 -0.43628 -0.09977 -0.43628 -0.10046 " pathEditMode="relative" rAng="0" ptsTypes="AAAAAAAAAAAAAAAAA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3981"/>
                                    </p:animMotion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Gao</dc:creator>
  <cp:lastModifiedBy>Shan Gao</cp:lastModifiedBy>
  <cp:revision>102</cp:revision>
  <dcterms:created xsi:type="dcterms:W3CDTF">2020-07-18T23:25:08Z</dcterms:created>
  <dcterms:modified xsi:type="dcterms:W3CDTF">2021-02-14T01:46:30Z</dcterms:modified>
</cp:coreProperties>
</file>