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99" r:id="rId2"/>
    <p:sldId id="307" r:id="rId3"/>
    <p:sldId id="308" r:id="rId4"/>
    <p:sldId id="309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22" r:id="rId13"/>
    <p:sldId id="324" r:id="rId14"/>
    <p:sldId id="319" r:id="rId15"/>
    <p:sldId id="326" r:id="rId16"/>
    <p:sldId id="327" r:id="rId17"/>
    <p:sldId id="330" r:id="rId18"/>
    <p:sldId id="328" r:id="rId19"/>
    <p:sldId id="329" r:id="rId20"/>
    <p:sldId id="331" r:id="rId21"/>
    <p:sldId id="302" r:id="rId22"/>
    <p:sldId id="303" r:id="rId23"/>
    <p:sldId id="304" r:id="rId24"/>
    <p:sldId id="305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522"/>
  </p:normalViewPr>
  <p:slideViewPr>
    <p:cSldViewPr snapToGrid="0" snapToObjects="1">
      <p:cViewPr varScale="1">
        <p:scale>
          <a:sx n="82" d="100"/>
          <a:sy n="82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156211" y="698541"/>
            <a:ext cx="10653497" cy="362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2500" dirty="0" err="1"/>
              <a:t>在这个游戏里</a:t>
            </a:r>
            <a:r>
              <a:rPr lang="zh-CN" altLang="en-US" sz="2500" dirty="0"/>
              <a:t>，你将把自己和家人画成圆圈</a:t>
            </a:r>
            <a:r>
              <a:rPr lang="en-US" altLang="zh-CN" sz="2500" dirty="0"/>
              <a:t>……</a:t>
            </a:r>
          </a:p>
          <a:p>
            <a:r>
              <a:rPr lang="zh-CN" altLang="en-US" sz="2500" b="1" u="sng" dirty="0"/>
              <a:t>请回想一下与你一起长大的家庭成员。</a:t>
            </a:r>
            <a:endParaRPr lang="en-US" altLang="zh-CN" sz="2500" b="1" u="sng" dirty="0"/>
          </a:p>
          <a:p>
            <a:r>
              <a:rPr lang="zh-CN" altLang="en-US" sz="2500" dirty="0"/>
              <a:t>即使你现在与其他人一起居住，在这个游戏中你应当画的是在你长大时跟你一起住的人。</a:t>
            </a:r>
          </a:p>
          <a:p>
            <a:br>
              <a:rPr lang="zh-CN" altLang="en-US" sz="2500" dirty="0"/>
            </a:br>
            <a:endParaRPr lang="zh-CN" altLang="en-US" sz="2500" dirty="0"/>
          </a:p>
          <a:p>
            <a:endParaRPr lang="en-US" sz="2500" dirty="0"/>
          </a:p>
          <a:p>
            <a:br>
              <a:rPr lang="en-US" sz="2500" dirty="0"/>
            </a:br>
            <a:endParaRPr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4029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43927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每张图都有缺失的一块。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79849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9018362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 err="1"/>
              <a:t>在它下面你会看到六个不同的小块</a:t>
            </a:r>
            <a:r>
              <a:rPr lang="zh-CN" altLang="en-US" sz="3200" dirty="0"/>
              <a:t>。</a:t>
            </a:r>
            <a:endParaRPr lang="en-US" sz="3200" dirty="0"/>
          </a:p>
        </p:txBody>
      </p:sp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74704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3200" dirty="0"/>
              <a:t>每张图都有缺失的一块。</a:t>
            </a:r>
            <a:endParaRPr lang="en-US" sz="2800" dirty="0"/>
          </a:p>
        </p:txBody>
      </p:sp>
      <p:sp>
        <p:nvSpPr>
          <p:cNvPr id="7" name="Line"/>
          <p:cNvSpPr/>
          <p:nvPr/>
        </p:nvSpPr>
        <p:spPr>
          <a:xfrm flipH="1" flipV="1">
            <a:off x="4402847" y="8111635"/>
            <a:ext cx="2286095" cy="79983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" name="Line"/>
          <p:cNvSpPr/>
          <p:nvPr/>
        </p:nvSpPr>
        <p:spPr>
          <a:xfrm flipH="1" flipV="1">
            <a:off x="4402848" y="6625886"/>
            <a:ext cx="2238974" cy="2305032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" name="Line"/>
          <p:cNvSpPr/>
          <p:nvPr/>
        </p:nvSpPr>
        <p:spPr>
          <a:xfrm flipH="1" flipV="1">
            <a:off x="5757570" y="6625885"/>
            <a:ext cx="879500" cy="230503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6637070" y="7726670"/>
            <a:ext cx="263546" cy="116582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/>
          <p:cNvSpPr/>
          <p:nvPr/>
        </p:nvSpPr>
        <p:spPr>
          <a:xfrm flipV="1">
            <a:off x="6637070" y="6625886"/>
            <a:ext cx="2507302" cy="2266611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" name="Line"/>
          <p:cNvSpPr/>
          <p:nvPr/>
        </p:nvSpPr>
        <p:spPr>
          <a:xfrm flipV="1">
            <a:off x="6637070" y="8111634"/>
            <a:ext cx="1872279" cy="776943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9272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28483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 err="1"/>
              <a:t>六个小块全都有正确的形状</a:t>
            </a:r>
            <a:r>
              <a:rPr lang="zh-CN" altLang="en-US" sz="3200" dirty="0"/>
              <a:t>，但只有一块可以正确地填入大图中，使整个图案完整。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80141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  <p:pic>
        <p:nvPicPr>
          <p:cNvPr id="10" name="Picture 9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28637" y="5519118"/>
            <a:ext cx="7692143" cy="1404288"/>
          </a:xfrm>
          <a:prstGeom prst="rect">
            <a:avLst/>
          </a:prstGeom>
        </p:spPr>
      </p:pic>
      <p:pic>
        <p:nvPicPr>
          <p:cNvPr id="11" name="Picture 10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3" y="7073796"/>
            <a:ext cx="7631071" cy="1408176"/>
          </a:xfrm>
          <a:prstGeom prst="rect">
            <a:avLst/>
          </a:prstGeom>
        </p:spPr>
      </p:pic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228483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 err="1"/>
              <a:t>六个小块全都有正确的形状</a:t>
            </a:r>
            <a:r>
              <a:rPr lang="zh-CN" altLang="en-US" sz="3200" dirty="0"/>
              <a:t>，但只有一块可以正确地填入大图中，使整个图案完整。</a:t>
            </a:r>
            <a:endParaRPr lang="en-US" sz="3200" dirty="0"/>
          </a:p>
        </p:txBody>
      </p:sp>
      <p:sp>
        <p:nvSpPr>
          <p:cNvPr id="1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81810" y="8780528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 err="1"/>
              <a:t>你的任务是决定哪一小块可以正确地填入大图</a:t>
            </a:r>
            <a:r>
              <a:rPr lang="zh-CN" altLang="en-US" sz="3200" dirty="0"/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48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3946415"/>
            <a:ext cx="11044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 err="1"/>
              <a:t>请在保证正确率的前提下</a:t>
            </a:r>
            <a:r>
              <a:rPr lang="zh-CN" altLang="en-US" sz="3200" dirty="0"/>
              <a:t>，尽可能快地作答。</a:t>
            </a:r>
            <a:endParaRPr lang="en-US" sz="3200" dirty="0"/>
          </a:p>
        </p:txBody>
      </p:sp>
      <p:sp>
        <p:nvSpPr>
          <p:cNvPr id="3" name="OK? Let’s practice the game!"/>
          <p:cNvSpPr txBox="1"/>
          <p:nvPr/>
        </p:nvSpPr>
        <p:spPr>
          <a:xfrm>
            <a:off x="1149860" y="4917986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lang="en-US" dirty="0" err="1"/>
              <a:t>准备好了吗</a:t>
            </a:r>
            <a:r>
              <a:rPr dirty="0" err="1"/>
              <a:t>?</a:t>
            </a:r>
            <a:r>
              <a:rPr lang="en-US" dirty="0" err="1"/>
              <a:t>让我们先来练习一下</a:t>
            </a:r>
            <a:r>
              <a:rPr lang="zh-CN" altLang="en-US" dirty="0"/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3565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 err="1"/>
              <a:t>哪个小块可以使大图完整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33857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答案点击可见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2794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 err="1"/>
              <a:t>哪个小块可以使大图完整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099801"/>
            <a:ext cx="5012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选项</a:t>
            </a:r>
            <a:r>
              <a:rPr lang="en-US" altLang="zh-CN" sz="3200" dirty="0"/>
              <a:t>2</a:t>
            </a:r>
            <a:r>
              <a:rPr lang="zh-CN" altLang="en-US" sz="3200" dirty="0"/>
              <a:t>不可能是正确的，因为它和图案缺失的部分一模一样。</a:t>
            </a:r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979495" y="4530159"/>
            <a:ext cx="4128192" cy="122780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352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 err="1"/>
              <a:t>哪个小块可以使大图完整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642388"/>
            <a:ext cx="50128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选项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sz="3200" dirty="0"/>
              <a:t>3</a:t>
            </a:r>
            <a:r>
              <a:rPr lang="zh-CN" altLang="en-US" sz="3200" dirty="0"/>
              <a:t>，</a:t>
            </a:r>
            <a:r>
              <a:rPr lang="en-US" sz="3200" dirty="0"/>
              <a:t>5的图案是错误的</a:t>
            </a:r>
            <a:r>
              <a:rPr lang="zh-CN" altLang="en-US" sz="3200" dirty="0"/>
              <a:t>。</a:t>
            </a:r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979495" y="4530158"/>
            <a:ext cx="1283291" cy="1566504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3962560" y="4530159"/>
            <a:ext cx="7065722" cy="122780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" name="Line"/>
          <p:cNvSpPr/>
          <p:nvPr/>
        </p:nvSpPr>
        <p:spPr>
          <a:xfrm>
            <a:off x="4000663" y="4530159"/>
            <a:ext cx="4466347" cy="290993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6785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6" name="Picture 5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7" name="Picture 6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 err="1"/>
              <a:t>哪个小块可以使大图完整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9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27379" y="2951245"/>
            <a:ext cx="4187297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选项</a:t>
            </a:r>
            <a:r>
              <a:rPr lang="en-US" altLang="zh-CN" sz="3200" dirty="0"/>
              <a:t>6</a:t>
            </a:r>
            <a:r>
              <a:rPr lang="zh-CN" altLang="en-US" sz="3200" dirty="0"/>
              <a:t>怎么样</a:t>
            </a:r>
            <a:r>
              <a:rPr lang="en-US" sz="3200" dirty="0"/>
              <a:t>? </a:t>
            </a:r>
          </a:p>
          <a:p>
            <a:endParaRPr lang="en-US" sz="3200" dirty="0"/>
          </a:p>
          <a:p>
            <a:pPr algn="l"/>
            <a:r>
              <a:rPr lang="en-US" sz="3200" dirty="0" err="1"/>
              <a:t>它的图案是正确的</a:t>
            </a:r>
            <a:r>
              <a:rPr lang="zh-CN" altLang="en-US" sz="3200" dirty="0"/>
              <a:t>，但是它的图案没有占满整个小块，所以它无法完整地补全整个图案。</a:t>
            </a:r>
            <a:endParaRPr lang="en-US" sz="3200" dirty="0"/>
          </a:p>
        </p:txBody>
      </p:sp>
      <p:sp>
        <p:nvSpPr>
          <p:cNvPr id="16" name="Line"/>
          <p:cNvSpPr/>
          <p:nvPr/>
        </p:nvSpPr>
        <p:spPr>
          <a:xfrm>
            <a:off x="4508692" y="3683399"/>
            <a:ext cx="6304214" cy="3756689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9225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27224" y="1656529"/>
            <a:ext cx="50128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 err="1"/>
              <a:t>哪个小块可以使大图完整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48392" y="3099801"/>
            <a:ext cx="5012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选项</a:t>
            </a:r>
            <a:r>
              <a:rPr lang="en-US" altLang="zh-CN" sz="3200" dirty="0"/>
              <a:t>4</a:t>
            </a:r>
            <a:r>
              <a:rPr lang="zh-CN" altLang="en-US" sz="3200" dirty="0"/>
              <a:t>是正确的答案</a:t>
            </a:r>
            <a:r>
              <a:rPr lang="en-US" altLang="zh-CN" sz="3200" dirty="0"/>
              <a:t>——</a:t>
            </a:r>
            <a:r>
              <a:rPr lang="zh-CN" altLang="en-US" sz="3200" dirty="0"/>
              <a:t>它正确的图案可以覆盖了整个缺失的部分。</a:t>
            </a:r>
            <a:endParaRPr lang="en-US" sz="3200" dirty="0"/>
          </a:p>
        </p:txBody>
      </p:sp>
      <p:pic>
        <p:nvPicPr>
          <p:cNvPr id="17" name="Picture 16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98" y="1377516"/>
            <a:ext cx="6098230" cy="4035757"/>
          </a:xfrm>
          <a:prstGeom prst="rect">
            <a:avLst/>
          </a:prstGeom>
        </p:spPr>
      </p:pic>
      <p:pic>
        <p:nvPicPr>
          <p:cNvPr id="18" name="Picture 17" descr="Screen Shot 2020-10-28 at 5.5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5242" y="5519118"/>
            <a:ext cx="7692143" cy="1404288"/>
          </a:xfrm>
          <a:prstGeom prst="rect">
            <a:avLst/>
          </a:prstGeom>
        </p:spPr>
      </p:pic>
      <p:pic>
        <p:nvPicPr>
          <p:cNvPr id="19" name="Picture 18" descr="Screen Shot 2020-10-28 at 5.5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8" y="7073796"/>
            <a:ext cx="7631071" cy="1408176"/>
          </a:xfrm>
          <a:prstGeom prst="rect">
            <a:avLst/>
          </a:prstGeom>
        </p:spPr>
      </p:pic>
      <p:sp>
        <p:nvSpPr>
          <p:cNvPr id="2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0869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49369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58812" y="5911704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451291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4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7353593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10063036" y="7440089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6" name="Line"/>
          <p:cNvSpPr/>
          <p:nvPr/>
        </p:nvSpPr>
        <p:spPr>
          <a:xfrm>
            <a:off x="3429140" y="4956719"/>
            <a:ext cx="2010916" cy="2483370"/>
          </a:xfrm>
          <a:prstGeom prst="line">
            <a:avLst/>
          </a:prstGeom>
          <a:ln w="139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357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CN" dirty="0"/>
              <a:t>……</a:t>
            </a:r>
            <a:r>
              <a:rPr lang="zh-CN" altLang="en-US" dirty="0"/>
              <a:t>并给圆圈加上相对应的标签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1C00A-638D-4F40-8005-EB2AE1B27DDB}"/>
              </a:ext>
            </a:extLst>
          </p:cNvPr>
          <p:cNvSpPr txBox="1"/>
          <p:nvPr/>
        </p:nvSpPr>
        <p:spPr>
          <a:xfrm>
            <a:off x="5600434" y="4924518"/>
            <a:ext cx="17988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我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41513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879659"/>
            <a:ext cx="1104453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 err="1"/>
              <a:t>在接下来的页面里</a:t>
            </a:r>
            <a:r>
              <a:rPr lang="en-US" sz="3200" dirty="0"/>
              <a:t>, 你都将有</a:t>
            </a:r>
            <a:r>
              <a:rPr lang="en-US" altLang="zh-CN" sz="3200" dirty="0"/>
              <a:t>90</a:t>
            </a:r>
            <a:r>
              <a:rPr lang="zh-CN" altLang="en-US" sz="3200" dirty="0"/>
              <a:t>秒的时间来选择可以合理补全大图的选项。</a:t>
            </a:r>
            <a:endParaRPr lang="en-US" sz="3200" dirty="0"/>
          </a:p>
        </p:txBody>
      </p:sp>
      <p:sp>
        <p:nvSpPr>
          <p:cNvPr id="3" name="OK? Let’s practice the game!"/>
          <p:cNvSpPr txBox="1"/>
          <p:nvPr/>
        </p:nvSpPr>
        <p:spPr>
          <a:xfrm>
            <a:off x="1149860" y="3761498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lang="en-US" dirty="0" err="1"/>
              <a:t>第一页会显示刚才的例子</a:t>
            </a:r>
            <a:r>
              <a:rPr lang="zh-CN" altLang="en-US" dirty="0"/>
              <a:t>。</a:t>
            </a:r>
            <a:endParaRPr lang="en-US" altLang="zh-CN"/>
          </a:p>
          <a:p>
            <a:r>
              <a:rPr lang="zh-CN" altLang="en-US"/>
              <a:t>请</a:t>
            </a:r>
            <a:r>
              <a:rPr lang="zh-CN" altLang="en-US" dirty="0"/>
              <a:t>选择选项</a:t>
            </a:r>
            <a:r>
              <a:rPr lang="en-US" altLang="zh-CN" dirty="0"/>
              <a:t>4</a:t>
            </a:r>
            <a:r>
              <a:rPr lang="zh-CN" altLang="en-US" dirty="0"/>
              <a:t>，然后点击“继续”。</a:t>
            </a:r>
            <a:endParaRPr dirty="0"/>
          </a:p>
        </p:txBody>
      </p:sp>
      <p:pic>
        <p:nvPicPr>
          <p:cNvPr id="4" name="Picture 3" descr="Screen Shot 2020-10-28 at 5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0763" y="4933651"/>
            <a:ext cx="7692143" cy="1404288"/>
          </a:xfrm>
          <a:prstGeom prst="rect">
            <a:avLst/>
          </a:prstGeom>
        </p:spPr>
      </p:pic>
      <p:pic>
        <p:nvPicPr>
          <p:cNvPr id="6" name="Picture 5" descr="Screen Shot 2020-10-28 at 5.50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99" y="6488329"/>
            <a:ext cx="7631071" cy="1408176"/>
          </a:xfrm>
          <a:prstGeom prst="rect">
            <a:avLst/>
          </a:prstGeom>
        </p:spPr>
      </p:pic>
      <p:sp>
        <p:nvSpPr>
          <p:cNvPr id="7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2524213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364890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9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8074333" y="5326237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2528437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1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5369114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2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8078557" y="6854622"/>
            <a:ext cx="7540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47723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04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46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84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0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4827665" y="4617877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 err="1"/>
              <a:t>想要绘制圆圈</a:t>
            </a:r>
            <a:r>
              <a:rPr lang="zh-CN" altLang="en-US" dirty="0"/>
              <a:t>，你只需要点击并拖拽鼠标。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1EB9271-3678-CC4F-AE25-EB3F76579102}"/>
              </a:ext>
            </a:extLst>
          </p:cNvPr>
          <p:cNvSpPr/>
          <p:nvPr/>
        </p:nvSpPr>
        <p:spPr>
          <a:xfrm flipV="1">
            <a:off x="8111057" y="5936548"/>
            <a:ext cx="1799341" cy="545393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7CCA19DF-8D1E-1348-8770-C04EF935D463}"/>
              </a:ext>
            </a:extLst>
          </p:cNvPr>
          <p:cNvSpPr/>
          <p:nvPr/>
        </p:nvSpPr>
        <p:spPr>
          <a:xfrm>
            <a:off x="8111057" y="7087235"/>
            <a:ext cx="1979133" cy="42055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F44257-424B-774D-AF0C-CF2AFEE6FCF1}"/>
              </a:ext>
            </a:extLst>
          </p:cNvPr>
          <p:cNvSpPr/>
          <p:nvPr/>
        </p:nvSpPr>
        <p:spPr>
          <a:xfrm>
            <a:off x="8111057" y="7620763"/>
            <a:ext cx="1799340" cy="941823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6980731-1FF4-C84A-B6C7-7EC9B1BC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30" y="6456217"/>
            <a:ext cx="770659" cy="7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75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4927043" y="4633912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354192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 err="1"/>
              <a:t>想要给圆圈加上标签</a:t>
            </a:r>
            <a:r>
              <a:rPr lang="zh-CN" altLang="en-US" dirty="0"/>
              <a:t>，点击你绘制的圆圈。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5356853" y="5552420"/>
            <a:ext cx="15065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在此处加标签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30B7FC-9058-CC46-B2FD-7A954E09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28" y="6051409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19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8785403" y="4163091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双击“在此处加标签”，你就可以在文本框内输入你想要的标签。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7827887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6110" y="5226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8510" y="53787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8891826" y="5150023"/>
            <a:ext cx="2172660" cy="41036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dk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在此处加标签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58218-B985-BB46-B4A9-EC85285A0CBA}"/>
              </a:ext>
            </a:extLst>
          </p:cNvPr>
          <p:cNvSpPr/>
          <p:nvPr/>
        </p:nvSpPr>
        <p:spPr>
          <a:xfrm>
            <a:off x="876376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E1CE0C-D503-EA43-857E-4C98CCC02FBD}"/>
              </a:ext>
            </a:extLst>
          </p:cNvPr>
          <p:cNvSpPr>
            <a:spLocks noChangeAspect="1"/>
          </p:cNvSpPr>
          <p:nvPr/>
        </p:nvSpPr>
        <p:spPr>
          <a:xfrm>
            <a:off x="1789141" y="4163090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6233-C437-F642-ABFE-1803DE1450B4}"/>
              </a:ext>
            </a:extLst>
          </p:cNvPr>
          <p:cNvSpPr txBox="1"/>
          <p:nvPr/>
        </p:nvSpPr>
        <p:spPr>
          <a:xfrm>
            <a:off x="1903456" y="5200120"/>
            <a:ext cx="20984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在此处加标签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8A0E32E-241F-574D-B048-6A321D78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59" y="5299453"/>
            <a:ext cx="768096" cy="768096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45AADB42-C6C4-284D-8879-4D55149F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25" y="5299453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59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 err="1"/>
              <a:t>当你输入完毕时</a:t>
            </a:r>
            <a:r>
              <a:rPr lang="zh-CN" altLang="en-US" dirty="0"/>
              <a:t>，摁下你键盘上的“回车”键。如果你想编辑这个标签，只要双击这个标签即可。</a:t>
            </a:r>
            <a:endParaRPr dirty="0"/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6110" y="5226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8510" y="53787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58218-B985-BB46-B4A9-EC85285A0CBA}"/>
              </a:ext>
            </a:extLst>
          </p:cNvPr>
          <p:cNvSpPr/>
          <p:nvPr/>
        </p:nvSpPr>
        <p:spPr>
          <a:xfrm>
            <a:off x="876376" y="2475958"/>
            <a:ext cx="4300537" cy="641508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6233-C437-F642-ABFE-1803DE1450B4}"/>
              </a:ext>
            </a:extLst>
          </p:cNvPr>
          <p:cNvSpPr txBox="1"/>
          <p:nvPr/>
        </p:nvSpPr>
        <p:spPr>
          <a:xfrm>
            <a:off x="1898722" y="5404572"/>
            <a:ext cx="20984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Label Here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7993F-04D1-2647-8728-0EB2235E3309}"/>
              </a:ext>
            </a:extLst>
          </p:cNvPr>
          <p:cNvGrpSpPr/>
          <p:nvPr/>
        </p:nvGrpSpPr>
        <p:grpSpPr>
          <a:xfrm>
            <a:off x="876376" y="2475958"/>
            <a:ext cx="4300537" cy="6415087"/>
            <a:chOff x="7827887" y="2475958"/>
            <a:chExt cx="4300537" cy="641508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65027C-68E5-C84C-A7C9-E4C497775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5403" y="4163091"/>
              <a:ext cx="2385507" cy="23842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EC289-DF63-514C-A3C2-1947E8FCC388}"/>
                </a:ext>
              </a:extLst>
            </p:cNvPr>
            <p:cNvSpPr/>
            <p:nvPr/>
          </p:nvSpPr>
          <p:spPr>
            <a:xfrm>
              <a:off x="7827887" y="2475958"/>
              <a:ext cx="4300537" cy="6415087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74748C-2A09-FE48-B4D6-823CDFB5C801}"/>
                </a:ext>
              </a:extLst>
            </p:cNvPr>
            <p:cNvSpPr txBox="1"/>
            <p:nvPr/>
          </p:nvSpPr>
          <p:spPr>
            <a:xfrm>
              <a:off x="8891826" y="5150023"/>
              <a:ext cx="2172660" cy="41036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dk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</a:rPr>
                <a:t>我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B4C131-7D82-744F-AA9B-398AD40761E1}"/>
              </a:ext>
            </a:extLst>
          </p:cNvPr>
          <p:cNvGrpSpPr/>
          <p:nvPr/>
        </p:nvGrpSpPr>
        <p:grpSpPr>
          <a:xfrm>
            <a:off x="7827887" y="2475958"/>
            <a:ext cx="4300537" cy="6415087"/>
            <a:chOff x="7827887" y="2475958"/>
            <a:chExt cx="4300537" cy="641508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84856E-B45B-854C-83A0-FFBF71D87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5403" y="4163091"/>
              <a:ext cx="2385507" cy="2384231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D8EBBF-2C10-494C-958B-D37810D17C63}"/>
                </a:ext>
              </a:extLst>
            </p:cNvPr>
            <p:cNvSpPr/>
            <p:nvPr/>
          </p:nvSpPr>
          <p:spPr>
            <a:xfrm>
              <a:off x="7827887" y="2475958"/>
              <a:ext cx="4300537" cy="6415087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77AC1E-D38E-C049-9223-BFE3276782E4}"/>
                </a:ext>
              </a:extLst>
            </p:cNvPr>
            <p:cNvSpPr txBox="1"/>
            <p:nvPr/>
          </p:nvSpPr>
          <p:spPr>
            <a:xfrm>
              <a:off x="8891826" y="5150023"/>
              <a:ext cx="217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我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8C5BF0D-0C1D-0847-A9F7-7E4EAE1D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22" y="4983413"/>
            <a:ext cx="1400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2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7D1EEB1-EC41-3842-BDDD-BDF8F254D11A}"/>
              </a:ext>
            </a:extLst>
          </p:cNvPr>
          <p:cNvSpPr>
            <a:spLocks noChangeAspect="1"/>
          </p:cNvSpPr>
          <p:nvPr/>
        </p:nvSpPr>
        <p:spPr>
          <a:xfrm>
            <a:off x="3458266" y="3215814"/>
            <a:ext cx="2385507" cy="238423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 err="1"/>
              <a:t>如果你需要删除一个圆圈或者一个标签</a:t>
            </a:r>
            <a:r>
              <a:rPr lang="zh-CN" altLang="en-US" dirty="0"/>
              <a:t>，只要用右键点击它，你就可以看见一个删除键。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1E1CA-6F81-A542-A129-FD5475EC1465}"/>
              </a:ext>
            </a:extLst>
          </p:cNvPr>
          <p:cNvSpPr/>
          <p:nvPr/>
        </p:nvSpPr>
        <p:spPr>
          <a:xfrm>
            <a:off x="1454046" y="2287781"/>
            <a:ext cx="10418164" cy="676627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AutoShape 2" descr="Computer mouse free icon">
            <a:extLst>
              <a:ext uri="{FF2B5EF4-FFF2-40B4-BE49-F238E27FC236}">
                <a16:creationId xmlns:a16="http://schemas.microsoft.com/office/drawing/2014/main" id="{21F0033E-6033-8948-8273-06A9FC183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Move">
            <a:extLst>
              <a:ext uri="{FF2B5EF4-FFF2-40B4-BE49-F238E27FC236}">
                <a16:creationId xmlns:a16="http://schemas.microsoft.com/office/drawing/2014/main" id="{DD9BD718-3EB1-E548-85C9-19CDEB2C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3072C-9A96-C042-B279-B28DA4456159}"/>
              </a:ext>
            </a:extLst>
          </p:cNvPr>
          <p:cNvSpPr txBox="1"/>
          <p:nvPr/>
        </p:nvSpPr>
        <p:spPr>
          <a:xfrm>
            <a:off x="3942041" y="4304644"/>
            <a:ext cx="150653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我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0B58741A-9A85-9C4E-97BA-ECE458A635D0}"/>
              </a:ext>
            </a:extLst>
          </p:cNvPr>
          <p:cNvSpPr/>
          <p:nvPr/>
        </p:nvSpPr>
        <p:spPr>
          <a:xfrm flipV="1">
            <a:off x="3694882" y="4879918"/>
            <a:ext cx="1045382" cy="1274385"/>
          </a:xfrm>
          <a:prstGeom prst="line">
            <a:avLst/>
          </a:prstGeom>
          <a:ln w="139700">
            <a:solidFill>
              <a:schemeClr val="tx2">
                <a:lumMod val="20000"/>
                <a:lumOff val="80000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580EA-1134-1B48-9FAB-D8552DE42176}"/>
              </a:ext>
            </a:extLst>
          </p:cNvPr>
          <p:cNvSpPr txBox="1"/>
          <p:nvPr/>
        </p:nvSpPr>
        <p:spPr>
          <a:xfrm>
            <a:off x="4976880" y="4767770"/>
            <a:ext cx="1525520" cy="410369"/>
          </a:xfrm>
          <a:prstGeom prst="rect">
            <a:avLst/>
          </a:prstGeom>
          <a:solidFill>
            <a:schemeClr val="bg1"/>
          </a:solidFill>
          <a:ln w="41275" cap="flat">
            <a:solidFill>
              <a:schemeClr val="dk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删除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F9D76A6-20A9-F347-87B3-B8908352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63" y="5802813"/>
            <a:ext cx="180136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07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1077193"/>
            <a:ext cx="110445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dirty="0" err="1"/>
              <a:t>从绘制你自己的圆圈开始吧</a:t>
            </a:r>
            <a:r>
              <a:rPr lang="zh-CN" altLang="en-US" dirty="0"/>
              <a:t>！别忘了给它加上标签</a:t>
            </a:r>
            <a:endParaRPr lang="en-US" altLang="zh-CN" dirty="0"/>
          </a:p>
          <a:p>
            <a:r>
              <a:rPr lang="zh-CN" altLang="en-US" dirty="0"/>
              <a:t>“我”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4796-3509-3C4B-8F50-2F8B1A1DBEFF}"/>
              </a:ext>
            </a:extLst>
          </p:cNvPr>
          <p:cNvSpPr>
            <a:spLocks noChangeAspect="1"/>
          </p:cNvSpPr>
          <p:nvPr/>
        </p:nvSpPr>
        <p:spPr>
          <a:xfrm>
            <a:off x="4593236" y="3344671"/>
            <a:ext cx="3818328" cy="381628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1C00A-638D-4F40-8005-EB2AE1B27DDB}"/>
              </a:ext>
            </a:extLst>
          </p:cNvPr>
          <p:cNvSpPr txBox="1"/>
          <p:nvPr/>
        </p:nvSpPr>
        <p:spPr>
          <a:xfrm>
            <a:off x="5600434" y="4924518"/>
            <a:ext cx="17988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我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1590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you help my friends?…">
            <a:extLst>
              <a:ext uri="{FF2B5EF4-FFF2-40B4-BE49-F238E27FC236}">
                <a16:creationId xmlns:a16="http://schemas.microsoft.com/office/drawing/2014/main" id="{47D8CC62-6DFC-9440-AFE9-E31502D70186}"/>
              </a:ext>
            </a:extLst>
          </p:cNvPr>
          <p:cNvSpPr txBox="1"/>
          <p:nvPr/>
        </p:nvSpPr>
        <p:spPr>
          <a:xfrm>
            <a:off x="977578" y="443926"/>
            <a:ext cx="110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在接下来的页面里，您将看到</a:t>
            </a:r>
            <a:r>
              <a:rPr lang="en-US" altLang="zh-CN" dirty="0"/>
              <a:t>12</a:t>
            </a:r>
            <a:r>
              <a:rPr lang="zh-CN" altLang="en-US" dirty="0"/>
              <a:t>道图形补全题。</a:t>
            </a:r>
            <a:endParaRPr lang="en-US" sz="3200" dirty="0"/>
          </a:p>
        </p:txBody>
      </p:sp>
      <p:pic>
        <p:nvPicPr>
          <p:cNvPr id="9" name="Picture 8" descr="Screen Shot 2020-10-28 at 5.4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3" y="1377516"/>
            <a:ext cx="6098230" cy="40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34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410</Words>
  <Application>Microsoft Macintosh PowerPoint</Application>
  <PresentationFormat>Custom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26</cp:revision>
  <dcterms:modified xsi:type="dcterms:W3CDTF">2020-11-06T20:19:26Z</dcterms:modified>
</cp:coreProperties>
</file>