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71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68" r:id="rId16"/>
    <p:sldId id="269" r:id="rId17"/>
    <p:sldId id="270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12:37:48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11296,'0'0'0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00691-7A04-4831-BD70-9E3FD51A61B1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BA3DF-F7FB-4937-8527-6301AC670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040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23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248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806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777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882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465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865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322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098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4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9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48658E8-96A6-4FD5-8897-1C0CA6E63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Home of convenient banking.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74646-5C5B-4C05-82EB-AAF7F031D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FD5C1F8-3A80-483F-9513-D9E4171AACCC}"/>
                  </a:ext>
                </a:extLst>
              </p14:cNvPr>
              <p14:cNvContentPartPr/>
              <p14:nvPr/>
            </p14:nvContentPartPr>
            <p14:xfrm>
              <a:off x="11429585" y="361764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FD5C1F8-3A80-483F-9513-D9E4171AAC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0945" y="36086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71FD21A-522A-4DB2-925F-688694438205}"/>
              </a:ext>
            </a:extLst>
          </p:cNvPr>
          <p:cNvSpPr/>
          <p:nvPr/>
        </p:nvSpPr>
        <p:spPr>
          <a:xfrm>
            <a:off x="1261872" y="3877270"/>
            <a:ext cx="42819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AZBanking</a:t>
            </a:r>
          </a:p>
        </p:txBody>
      </p:sp>
    </p:spTree>
    <p:extLst>
      <p:ext uri="{BB962C8B-B14F-4D97-AF65-F5344CB8AC3E}">
        <p14:creationId xmlns:p14="http://schemas.microsoft.com/office/powerpoint/2010/main" val="1438313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355">
        <p:split orient="vert"/>
      </p:transition>
    </mc:Choice>
    <mc:Fallback>
      <p:transition spd="slow" advTm="2355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Account Deletion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43" t="5917" r="11199" b="296"/>
          <a:stretch/>
        </p:blipFill>
        <p:spPr>
          <a:xfrm>
            <a:off x="6096000" y="2096086"/>
            <a:ext cx="4612109" cy="4459458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4D024A-CB6C-48BD-8167-5DF1409AF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CDD8C5-1012-4FDC-98C3-0CBF4FDEB300}"/>
              </a:ext>
            </a:extLst>
          </p:cNvPr>
          <p:cNvSpPr txBox="1"/>
          <p:nvPr/>
        </p:nvSpPr>
        <p:spPr>
          <a:xfrm>
            <a:off x="1483891" y="2799471"/>
            <a:ext cx="3763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is where account numbers can be deleted from the bank’s database.</a:t>
            </a:r>
          </a:p>
        </p:txBody>
      </p:sp>
    </p:spTree>
    <p:extLst>
      <p:ext uri="{BB962C8B-B14F-4D97-AF65-F5344CB8AC3E}">
        <p14:creationId xmlns:p14="http://schemas.microsoft.com/office/powerpoint/2010/main" val="1952218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688">
        <p:split orient="vert"/>
      </p:transition>
    </mc:Choice>
    <mc:Fallback>
      <p:transition spd="slow" advTm="3688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Account Loading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93" t="5882" r="9193"/>
          <a:stretch/>
        </p:blipFill>
        <p:spPr>
          <a:xfrm>
            <a:off x="6350442" y="1758462"/>
            <a:ext cx="4639399" cy="4501662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557B39-D9EE-4207-9953-B16A630F0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842F23-ABC6-4F6C-88CA-4BA841D56DA1}"/>
              </a:ext>
            </a:extLst>
          </p:cNvPr>
          <p:cNvSpPr txBox="1"/>
          <p:nvPr/>
        </p:nvSpPr>
        <p:spPr>
          <a:xfrm>
            <a:off x="1202159" y="2926080"/>
            <a:ext cx="4473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is a page where a customer’s account can be credited with any amounts.</a:t>
            </a:r>
          </a:p>
        </p:txBody>
      </p:sp>
    </p:spTree>
    <p:extLst>
      <p:ext uri="{BB962C8B-B14F-4D97-AF65-F5344CB8AC3E}">
        <p14:creationId xmlns:p14="http://schemas.microsoft.com/office/powerpoint/2010/main" val="3004445363"/>
      </p:ext>
    </p:extLst>
  </p:cSld>
  <p:clrMapOvr>
    <a:masterClrMapping/>
  </p:clrMapOvr>
  <p:transition spd="slow" advTm="3428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Account Information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84" t="7187" r="6584"/>
          <a:stretch/>
        </p:blipFill>
        <p:spPr>
          <a:xfrm>
            <a:off x="5886208" y="1716259"/>
            <a:ext cx="5014299" cy="4515730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9436F0-8E73-4E83-8230-ADAE1C251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18458-DDF0-4CD1-80CE-8F1CDB1DC75B}"/>
              </a:ext>
            </a:extLst>
          </p:cNvPr>
          <p:cNvSpPr txBox="1"/>
          <p:nvPr/>
        </p:nvSpPr>
        <p:spPr>
          <a:xfrm>
            <a:off x="1508056" y="2967335"/>
            <a:ext cx="405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is a page that allows a customer’s account details to be viewed on the system.</a:t>
            </a:r>
          </a:p>
        </p:txBody>
      </p:sp>
    </p:spTree>
    <p:extLst>
      <p:ext uri="{BB962C8B-B14F-4D97-AF65-F5344CB8AC3E}">
        <p14:creationId xmlns:p14="http://schemas.microsoft.com/office/powerpoint/2010/main" val="731712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932">
        <p159:morph option="byObject"/>
      </p:transition>
    </mc:Choice>
    <mc:Fallback>
      <p:transition spd="slow" advTm="2932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-95275"/>
            <a:ext cx="7980602" cy="1397124"/>
          </a:xfrm>
        </p:spPr>
        <p:txBody>
          <a:bodyPr/>
          <a:lstStyle/>
          <a:p>
            <a:r>
              <a:rPr lang="en-GB" dirty="0"/>
              <a:t>How the Account Statement Can Be Saved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6" r="333"/>
          <a:stretch/>
        </p:blipFill>
        <p:spPr>
          <a:xfrm>
            <a:off x="932434" y="1923175"/>
            <a:ext cx="7029880" cy="4431323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E949FD-2F4C-4258-87A6-CBB7D6709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B32BB-0CBD-4395-8F59-B7A4C178E9E2}"/>
              </a:ext>
            </a:extLst>
          </p:cNvPr>
          <p:cNvSpPr txBox="1"/>
          <p:nvPr/>
        </p:nvSpPr>
        <p:spPr>
          <a:xfrm>
            <a:off x="8314005" y="3677171"/>
            <a:ext cx="284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customer’s account details can be downloaded and  saved to the desktop.</a:t>
            </a:r>
          </a:p>
        </p:txBody>
      </p:sp>
    </p:spTree>
    <p:extLst>
      <p:ext uri="{BB962C8B-B14F-4D97-AF65-F5344CB8AC3E}">
        <p14:creationId xmlns:p14="http://schemas.microsoft.com/office/powerpoint/2010/main" val="4282208143"/>
      </p:ext>
    </p:extLst>
  </p:cSld>
  <p:clrMapOvr>
    <a:masterClrMapping/>
  </p:clrMapOvr>
  <p:transition spd="slow" advTm="3861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29" y="327391"/>
            <a:ext cx="9692640" cy="833192"/>
          </a:xfrm>
        </p:spPr>
        <p:txBody>
          <a:bodyPr/>
          <a:lstStyle/>
          <a:p>
            <a:r>
              <a:rPr lang="en-GB" dirty="0"/>
              <a:t>User Banking Interface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340" r="5340"/>
          <a:stretch/>
        </p:blipFill>
        <p:spPr>
          <a:xfrm>
            <a:off x="5162843" y="1536577"/>
            <a:ext cx="5566586" cy="4994032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991A56-6FD2-4C4F-B4C1-A71ABAA0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81DB09-D3FD-4A42-87DB-8A668E4885B8}"/>
              </a:ext>
            </a:extLst>
          </p:cNvPr>
          <p:cNvSpPr txBox="1"/>
          <p:nvPr/>
        </p:nvSpPr>
        <p:spPr>
          <a:xfrm>
            <a:off x="1207454" y="1921911"/>
            <a:ext cx="3308722" cy="4608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page allows customers to perform the following:</a:t>
            </a:r>
          </a:p>
          <a:p>
            <a:pPr algn="just"/>
            <a:endParaRPr lang="en-GB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Make payments.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Perform transfers from their account numbers.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Recharge their phone numbers.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Check their account statements.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Update their password.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Update their pin.</a:t>
            </a:r>
          </a:p>
        </p:txBody>
      </p:sp>
    </p:spTree>
    <p:extLst>
      <p:ext uri="{BB962C8B-B14F-4D97-AF65-F5344CB8AC3E}">
        <p14:creationId xmlns:p14="http://schemas.microsoft.com/office/powerpoint/2010/main" val="3322311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9211">
        <p:circle/>
      </p:transition>
    </mc:Choice>
    <mc:Fallback>
      <p:transition spd="slow" advTm="9211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VTU Top Up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006" b="1686"/>
          <a:stretch/>
        </p:blipFill>
        <p:spPr>
          <a:xfrm>
            <a:off x="4878170" y="1716259"/>
            <a:ext cx="6186258" cy="4875678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E209B2-D6D1-4F4C-BC84-133E065B6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B5920E-06EF-4A5A-8654-E7F63A581312}"/>
              </a:ext>
            </a:extLst>
          </p:cNvPr>
          <p:cNvSpPr txBox="1"/>
          <p:nvPr/>
        </p:nvSpPr>
        <p:spPr>
          <a:xfrm flipH="1">
            <a:off x="1127572" y="2447778"/>
            <a:ext cx="3119513" cy="391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page is for airtime top-up, it accepts inputs such as the below details from the customers:</a:t>
            </a:r>
          </a:p>
          <a:p>
            <a:pPr algn="just"/>
            <a:endParaRPr lang="en-GB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Vendor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Account to debit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Amount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Phone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Narration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Pin</a:t>
            </a:r>
          </a:p>
        </p:txBody>
      </p:sp>
    </p:spTree>
    <p:extLst>
      <p:ext uri="{BB962C8B-B14F-4D97-AF65-F5344CB8AC3E}">
        <p14:creationId xmlns:p14="http://schemas.microsoft.com/office/powerpoint/2010/main" val="515402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1720">
        <p:circle/>
      </p:transition>
    </mc:Choice>
    <mc:Fallback>
      <p:transition spd="slow" advTm="1720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Bills Payment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66" b="3470"/>
          <a:stretch/>
        </p:blipFill>
        <p:spPr>
          <a:xfrm>
            <a:off x="4754880" y="1645920"/>
            <a:ext cx="6358597" cy="4946017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9C8B94-411B-4D8A-9690-7552325E0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DB90D7-EAB7-4484-BA8E-37520F0C3A18}"/>
              </a:ext>
            </a:extLst>
          </p:cNvPr>
          <p:cNvSpPr txBox="1"/>
          <p:nvPr/>
        </p:nvSpPr>
        <p:spPr>
          <a:xfrm>
            <a:off x="1078523" y="2828835"/>
            <a:ext cx="3418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Customers can pay their bills here, all that is required is just to pick the vendor, input amount, narration and pin.</a:t>
            </a:r>
          </a:p>
        </p:txBody>
      </p:sp>
    </p:spTree>
    <p:extLst>
      <p:ext uri="{BB962C8B-B14F-4D97-AF65-F5344CB8AC3E}">
        <p14:creationId xmlns:p14="http://schemas.microsoft.com/office/powerpoint/2010/main" val="2094739130"/>
      </p:ext>
    </p:extLst>
  </p:cSld>
  <p:clrMapOvr>
    <a:masterClrMapping/>
  </p:clrMapOvr>
  <p:transition spd="slow" advTm="2041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Bank Transfer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77" b="3839"/>
          <a:stretch/>
        </p:blipFill>
        <p:spPr>
          <a:xfrm>
            <a:off x="4754880" y="1744394"/>
            <a:ext cx="6358597" cy="4847543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232B12-8E6B-47B7-A9E9-971CEEB53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CACD6C-64C0-4904-9F93-CCEAD36074A8}"/>
              </a:ext>
            </a:extLst>
          </p:cNvPr>
          <p:cNvSpPr txBox="1"/>
          <p:nvPr/>
        </p:nvSpPr>
        <p:spPr>
          <a:xfrm flipH="1">
            <a:off x="1078523" y="2166425"/>
            <a:ext cx="2964767" cy="3604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customer can transfer from his account to another account with the following inputs: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Beneficiary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Amount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Narration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Pin</a:t>
            </a:r>
          </a:p>
        </p:txBody>
      </p:sp>
    </p:spTree>
    <p:extLst>
      <p:ext uri="{BB962C8B-B14F-4D97-AF65-F5344CB8AC3E}">
        <p14:creationId xmlns:p14="http://schemas.microsoft.com/office/powerpoint/2010/main" val="2722144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4792">
        <p14:reveal/>
      </p:transition>
    </mc:Choice>
    <mc:Fallback>
      <p:transition spd="slow" advTm="4792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Update Password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272" b="2272"/>
          <a:stretch/>
        </p:blipFill>
        <p:spPr>
          <a:xfrm>
            <a:off x="4754880" y="1744394"/>
            <a:ext cx="6358597" cy="4847543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232B12-8E6B-47B7-A9E9-971CEEB53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CACD6C-64C0-4904-9F93-CCEAD36074A8}"/>
              </a:ext>
            </a:extLst>
          </p:cNvPr>
          <p:cNvSpPr txBox="1"/>
          <p:nvPr/>
        </p:nvSpPr>
        <p:spPr>
          <a:xfrm flipH="1">
            <a:off x="1078523" y="2166425"/>
            <a:ext cx="2964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Here, the customer can update his password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501180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792">
        <p:fade/>
      </p:transition>
    </mc:Choice>
    <mc:Fallback>
      <p:transition spd="med" advTm="4792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Update Pin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92" b="2492"/>
          <a:stretch/>
        </p:blipFill>
        <p:spPr>
          <a:xfrm>
            <a:off x="4754880" y="1744394"/>
            <a:ext cx="6358597" cy="4847543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232B12-8E6B-47B7-A9E9-971CEEB53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CACD6C-64C0-4904-9F93-CCEAD36074A8}"/>
              </a:ext>
            </a:extLst>
          </p:cNvPr>
          <p:cNvSpPr txBox="1"/>
          <p:nvPr/>
        </p:nvSpPr>
        <p:spPr>
          <a:xfrm flipH="1">
            <a:off x="1078523" y="2166425"/>
            <a:ext cx="2964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Here, the customer can update his pin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243869660"/>
      </p:ext>
    </p:extLst>
  </p:cSld>
  <p:clrMapOvr>
    <a:masterClrMapping/>
  </p:clrMapOvr>
  <p:transition spd="slow" advTm="4792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Home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600" t="10345" r="25306" b="7214"/>
          <a:stretch/>
        </p:blipFill>
        <p:spPr>
          <a:xfrm>
            <a:off x="7104186" y="1677255"/>
            <a:ext cx="3906598" cy="4685164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2A555F-62CF-43E8-B025-C656015DF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8AD2F2-2F3A-46F8-AAA1-38B4754EF6CB}"/>
              </a:ext>
            </a:extLst>
          </p:cNvPr>
          <p:cNvSpPr txBox="1"/>
          <p:nvPr/>
        </p:nvSpPr>
        <p:spPr>
          <a:xfrm flipH="1">
            <a:off x="1181215" y="2391508"/>
            <a:ext cx="4361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page comes up when the app is launched, it allows both customers and staffs of the bank to use the features within.</a:t>
            </a:r>
          </a:p>
        </p:txBody>
      </p:sp>
    </p:spTree>
    <p:extLst>
      <p:ext uri="{BB962C8B-B14F-4D97-AF65-F5344CB8AC3E}">
        <p14:creationId xmlns:p14="http://schemas.microsoft.com/office/powerpoint/2010/main" val="3894708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2965">
        <p:circle/>
      </p:transition>
    </mc:Choice>
    <mc:Fallback>
      <p:transition spd="slow" advTm="2965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Sign In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1295" t="5937" r="19198"/>
          <a:stretch/>
        </p:blipFill>
        <p:spPr>
          <a:xfrm>
            <a:off x="6376748" y="1252024"/>
            <a:ext cx="4553848" cy="5283673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807EBD-EC4B-44E7-B4D0-D9DC6C358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7E301-D26D-4154-BEB2-961C91BE2BD9}"/>
              </a:ext>
            </a:extLst>
          </p:cNvPr>
          <p:cNvSpPr txBox="1"/>
          <p:nvPr/>
        </p:nvSpPr>
        <p:spPr>
          <a:xfrm>
            <a:off x="1125415" y="2438131"/>
            <a:ext cx="41921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The customers can sign in using their account number and the password created when registering.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It has access to Quick transfer, Quick Airtime and Quick Bills.</a:t>
            </a:r>
          </a:p>
        </p:txBody>
      </p:sp>
    </p:spTree>
    <p:extLst>
      <p:ext uri="{BB962C8B-B14F-4D97-AF65-F5344CB8AC3E}">
        <p14:creationId xmlns:p14="http://schemas.microsoft.com/office/powerpoint/2010/main" val="591169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717">
        <p:split orient="vert"/>
      </p:transition>
    </mc:Choice>
    <mc:Fallback>
      <p:transition spd="slow" advTm="1717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Check if Account Exists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103" r="886"/>
          <a:stretch/>
        </p:blipFill>
        <p:spPr>
          <a:xfrm>
            <a:off x="6096000" y="1589331"/>
            <a:ext cx="5050301" cy="5027254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6812F0-1435-4B26-A614-28984B9AF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64928A-3695-4809-9E97-33057E82EE18}"/>
              </a:ext>
            </a:extLst>
          </p:cNvPr>
          <p:cNvSpPr txBox="1"/>
          <p:nvPr/>
        </p:nvSpPr>
        <p:spPr>
          <a:xfrm>
            <a:off x="1434906" y="2828835"/>
            <a:ext cx="3924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is the register section where the customer will enter his/her account number and proceed to the next page.</a:t>
            </a:r>
          </a:p>
        </p:txBody>
      </p:sp>
    </p:spTree>
    <p:extLst>
      <p:ext uri="{BB962C8B-B14F-4D97-AF65-F5344CB8AC3E}">
        <p14:creationId xmlns:p14="http://schemas.microsoft.com/office/powerpoint/2010/main" val="1102983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1681">
        <p:circle/>
      </p:transition>
    </mc:Choice>
    <mc:Fallback>
      <p:transition spd="slow" advTm="1681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Disclaimer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24" t="4693" r="8324"/>
          <a:stretch/>
        </p:blipFill>
        <p:spPr>
          <a:xfrm>
            <a:off x="5763534" y="1772529"/>
            <a:ext cx="5050301" cy="4791302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28950B-DD70-4EAD-A692-0F2766CEA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EBD286-94DE-46C7-92EC-3B666F292578}"/>
              </a:ext>
            </a:extLst>
          </p:cNvPr>
          <p:cNvSpPr txBox="1"/>
          <p:nvPr/>
        </p:nvSpPr>
        <p:spPr>
          <a:xfrm>
            <a:off x="1111347" y="2967335"/>
            <a:ext cx="4332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customer can either decide to agree or disagree with the terms and conditions of the bank.</a:t>
            </a:r>
          </a:p>
        </p:txBody>
      </p:sp>
    </p:spTree>
    <p:extLst>
      <p:ext uri="{BB962C8B-B14F-4D97-AF65-F5344CB8AC3E}">
        <p14:creationId xmlns:p14="http://schemas.microsoft.com/office/powerpoint/2010/main" val="1454779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583">
        <p:fade/>
      </p:transition>
    </mc:Choice>
    <mc:Fallback>
      <p:transition spd="med" advTm="158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Registration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3601" t="7455" r="20124"/>
          <a:stretch/>
        </p:blipFill>
        <p:spPr>
          <a:xfrm>
            <a:off x="6447086" y="1828770"/>
            <a:ext cx="4145886" cy="4889777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157C59-1283-4B43-8890-3290B0954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E61C14-C2C9-42E6-A2C8-2DA160AC9D3C}"/>
              </a:ext>
            </a:extLst>
          </p:cNvPr>
          <p:cNvSpPr txBox="1"/>
          <p:nvPr/>
        </p:nvSpPr>
        <p:spPr>
          <a:xfrm>
            <a:off x="1359311" y="2335237"/>
            <a:ext cx="4385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The customer can input their account numbers, password and pin which will be used for transactional processes.</a:t>
            </a:r>
          </a:p>
        </p:txBody>
      </p:sp>
    </p:spTree>
    <p:extLst>
      <p:ext uri="{BB962C8B-B14F-4D97-AF65-F5344CB8AC3E}">
        <p14:creationId xmlns:p14="http://schemas.microsoft.com/office/powerpoint/2010/main" val="1316969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790">
        <p14:reveal/>
      </p:transition>
    </mc:Choice>
    <mc:Fallback>
      <p:transition spd="slow" advTm="179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Employee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3724" t="6042" r="20371"/>
          <a:stretch/>
        </p:blipFill>
        <p:spPr>
          <a:xfrm>
            <a:off x="6615899" y="1660860"/>
            <a:ext cx="4145886" cy="5057687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3E1ADA-E08A-4393-B19A-E201C38D7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B90BDE-8F18-422B-B166-ADFB1173F048}"/>
              </a:ext>
            </a:extLst>
          </p:cNvPr>
          <p:cNvSpPr txBox="1"/>
          <p:nvPr/>
        </p:nvSpPr>
        <p:spPr>
          <a:xfrm>
            <a:off x="1097280" y="2644725"/>
            <a:ext cx="4907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This is a page where the employee of the bank can login with their username and password and perform their daily transactions.</a:t>
            </a:r>
          </a:p>
        </p:txBody>
      </p:sp>
    </p:spTree>
    <p:extLst>
      <p:ext uri="{BB962C8B-B14F-4D97-AF65-F5344CB8AC3E}">
        <p14:creationId xmlns:p14="http://schemas.microsoft.com/office/powerpoint/2010/main" val="222300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09"/>
    </mc:Choice>
    <mc:Fallback>
      <p:transition spd="slow" advTm="280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Employee 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5172" t="6380" r="18008" b="2945"/>
          <a:stretch/>
        </p:blipFill>
        <p:spPr>
          <a:xfrm>
            <a:off x="6400801" y="1688123"/>
            <a:ext cx="4448364" cy="4881489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1A198A-DB05-4040-81DE-62517B8FC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0167CD-E249-430E-8FED-73CA3B58A040}"/>
              </a:ext>
            </a:extLst>
          </p:cNvPr>
          <p:cNvSpPr txBox="1"/>
          <p:nvPr/>
        </p:nvSpPr>
        <p:spPr>
          <a:xfrm>
            <a:off x="1342835" y="2630658"/>
            <a:ext cx="4121834" cy="332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This is the employee dash board, the staffs of the bank can perform their daily tasks as seen below.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Create Account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Delete Account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Load Account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View account details</a:t>
            </a:r>
          </a:p>
        </p:txBody>
      </p:sp>
    </p:spTree>
    <p:extLst>
      <p:ext uri="{BB962C8B-B14F-4D97-AF65-F5344CB8AC3E}">
        <p14:creationId xmlns:p14="http://schemas.microsoft.com/office/powerpoint/2010/main" val="262491232"/>
      </p:ext>
    </p:extLst>
  </p:cSld>
  <p:clrMapOvr>
    <a:masterClrMapping/>
  </p:clrMapOvr>
  <p:transition spd="slow" advTm="1941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917380-A267-494F-83AF-9349705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39453"/>
            <a:ext cx="9692640" cy="1397124"/>
          </a:xfrm>
        </p:spPr>
        <p:txBody>
          <a:bodyPr/>
          <a:lstStyle/>
          <a:p>
            <a:r>
              <a:rPr lang="en-GB" dirty="0"/>
              <a:t>Account Creation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3AFFA-689B-4A74-AC6F-33CA6911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9555" r="9555"/>
          <a:stretch/>
        </p:blipFill>
        <p:spPr>
          <a:xfrm>
            <a:off x="6318927" y="1899137"/>
            <a:ext cx="4530237" cy="4670475"/>
          </a:xfrm>
          <a:solidFill>
            <a:schemeClr val="tx1">
              <a:lumMod val="75000"/>
              <a:lumOff val="2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75B978-635F-4189-9431-660916722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04" y="0"/>
            <a:ext cx="2048064" cy="901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D8A4E4-05E2-4BEC-8C69-45BEF4FDD6BB}"/>
              </a:ext>
            </a:extLst>
          </p:cNvPr>
          <p:cNvSpPr txBox="1"/>
          <p:nvPr/>
        </p:nvSpPr>
        <p:spPr>
          <a:xfrm flipH="1">
            <a:off x="1342836" y="2207024"/>
            <a:ext cx="4385604" cy="4054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The account creation section is for setting up a customer’s account, with the inputs below: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First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Last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Address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Next of Kin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Marital status</a:t>
            </a:r>
          </a:p>
        </p:txBody>
      </p:sp>
    </p:spTree>
    <p:extLst>
      <p:ext uri="{BB962C8B-B14F-4D97-AF65-F5344CB8AC3E}">
        <p14:creationId xmlns:p14="http://schemas.microsoft.com/office/powerpoint/2010/main" val="931034295"/>
      </p:ext>
    </p:extLst>
  </p:cSld>
  <p:clrMapOvr>
    <a:masterClrMapping/>
  </p:clrMapOvr>
  <p:transition spd="slow" advTm="4432">
    <p:randomBar dir="vert"/>
  </p:transition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1812</TotalTime>
  <Words>441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Schoolbook</vt:lpstr>
      <vt:lpstr>Wingdings</vt:lpstr>
      <vt:lpstr>Wingdings 2</vt:lpstr>
      <vt:lpstr>View</vt:lpstr>
      <vt:lpstr>PowerPoint Presentation</vt:lpstr>
      <vt:lpstr>Home Page</vt:lpstr>
      <vt:lpstr>Sign In Page</vt:lpstr>
      <vt:lpstr>Check if Account Exists</vt:lpstr>
      <vt:lpstr>Disclaimer Frame</vt:lpstr>
      <vt:lpstr>Registration Page</vt:lpstr>
      <vt:lpstr>Employee Frame</vt:lpstr>
      <vt:lpstr>Employee Dashboard</vt:lpstr>
      <vt:lpstr>Account Creation Frame</vt:lpstr>
      <vt:lpstr>Account Deletion Frame</vt:lpstr>
      <vt:lpstr>Account Loading Frame</vt:lpstr>
      <vt:lpstr>Account Information Frame</vt:lpstr>
      <vt:lpstr>How the Account Statement Can Be Saved</vt:lpstr>
      <vt:lpstr>User Banking Interface</vt:lpstr>
      <vt:lpstr>VTU Top Up</vt:lpstr>
      <vt:lpstr>Bills Payment</vt:lpstr>
      <vt:lpstr>Bank Transfer</vt:lpstr>
      <vt:lpstr>Update Password</vt:lpstr>
      <vt:lpstr>Update Pin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AZBanking</dc:title>
  <dc:creator>Anjola Olutomilayo</dc:creator>
  <cp:lastModifiedBy>Anjola Olutomilayo</cp:lastModifiedBy>
  <cp:revision>25</cp:revision>
  <dcterms:created xsi:type="dcterms:W3CDTF">2021-08-16T11:32:16Z</dcterms:created>
  <dcterms:modified xsi:type="dcterms:W3CDTF">2021-08-18T08:15:33Z</dcterms:modified>
</cp:coreProperties>
</file>