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12:37:4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11296,'0'0'0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0691-7A04-4831-BD70-9E3FD51A61B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A3DF-F7FB-4937-8527-6301AC670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0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7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8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6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2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658E8-96A6-4FD5-8897-1C0CA6E63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Home of convenient banking.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4646-5C5B-4C05-82EB-AAF7F03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14:cNvPr>
              <p14:cNvContentPartPr/>
              <p14:nvPr/>
            </p14:nvContentPartPr>
            <p14:xfrm>
              <a:off x="11429585" y="36176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945" y="36086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1FD21A-522A-4DB2-925F-688694438205}"/>
              </a:ext>
            </a:extLst>
          </p:cNvPr>
          <p:cNvSpPr/>
          <p:nvPr/>
        </p:nvSpPr>
        <p:spPr>
          <a:xfrm>
            <a:off x="1261872" y="3877270"/>
            <a:ext cx="4281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AZBanking</a:t>
            </a:r>
          </a:p>
        </p:txBody>
      </p:sp>
    </p:spTree>
    <p:extLst>
      <p:ext uri="{BB962C8B-B14F-4D97-AF65-F5344CB8AC3E}">
        <p14:creationId xmlns:p14="http://schemas.microsoft.com/office/powerpoint/2010/main" val="14383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355">
        <p:split orient="vert"/>
      </p:transition>
    </mc:Choice>
    <mc:Fallback xmlns="">
      <p:transition spd="slow" advTm="2355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Deletion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43" t="5917" r="11199" b="296"/>
          <a:stretch/>
        </p:blipFill>
        <p:spPr>
          <a:xfrm>
            <a:off x="6096000" y="2096086"/>
            <a:ext cx="4612109" cy="445945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D024A-CB6C-48BD-8167-5DF1409A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DD8C5-1012-4FDC-98C3-0CBF4FDEB300}"/>
              </a:ext>
            </a:extLst>
          </p:cNvPr>
          <p:cNvSpPr txBox="1"/>
          <p:nvPr/>
        </p:nvSpPr>
        <p:spPr>
          <a:xfrm>
            <a:off x="1483891" y="2799471"/>
            <a:ext cx="376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where account numbers can be deleted from the bank’s database.</a:t>
            </a:r>
          </a:p>
        </p:txBody>
      </p:sp>
    </p:spTree>
    <p:extLst>
      <p:ext uri="{BB962C8B-B14F-4D97-AF65-F5344CB8AC3E}">
        <p14:creationId xmlns:p14="http://schemas.microsoft.com/office/powerpoint/2010/main" val="19522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688">
        <p:split orient="vert"/>
      </p:transition>
    </mc:Choice>
    <mc:Fallback xmlns="">
      <p:transition spd="slow" advTm="3688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Loading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3" t="5882" r="9193"/>
          <a:stretch/>
        </p:blipFill>
        <p:spPr>
          <a:xfrm>
            <a:off x="6350442" y="1758462"/>
            <a:ext cx="4639399" cy="450166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57B39-D9EE-4207-9953-B16A630F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42F23-ABC6-4F6C-88CA-4BA841D56DA1}"/>
              </a:ext>
            </a:extLst>
          </p:cNvPr>
          <p:cNvSpPr txBox="1"/>
          <p:nvPr/>
        </p:nvSpPr>
        <p:spPr>
          <a:xfrm>
            <a:off x="1202159" y="2926080"/>
            <a:ext cx="447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a customer’s account can be credited with any amounts.</a:t>
            </a:r>
          </a:p>
        </p:txBody>
      </p:sp>
    </p:spTree>
    <p:extLst>
      <p:ext uri="{BB962C8B-B14F-4D97-AF65-F5344CB8AC3E}">
        <p14:creationId xmlns:p14="http://schemas.microsoft.com/office/powerpoint/2010/main" val="3004445363"/>
      </p:ext>
    </p:extLst>
  </p:cSld>
  <p:clrMapOvr>
    <a:masterClrMapping/>
  </p:clrMapOvr>
  <p:transition spd="slow" advTm="3428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Information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t="7187" r="6584"/>
          <a:stretch/>
        </p:blipFill>
        <p:spPr>
          <a:xfrm>
            <a:off x="5886208" y="1716259"/>
            <a:ext cx="5014299" cy="4515730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436F0-8E73-4E83-8230-ADAE1C25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18458-DDF0-4CD1-80CE-8F1CDB1DC75B}"/>
              </a:ext>
            </a:extLst>
          </p:cNvPr>
          <p:cNvSpPr txBox="1"/>
          <p:nvPr/>
        </p:nvSpPr>
        <p:spPr>
          <a:xfrm>
            <a:off x="1508056" y="2967335"/>
            <a:ext cx="405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that allows a customer’s account details to be viewed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73171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932">
        <p159:morph option="byObject"/>
      </p:transition>
    </mc:Choice>
    <mc:Fallback xmlns="">
      <p:transition spd="slow" advTm="293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-95275"/>
            <a:ext cx="7980602" cy="1397124"/>
          </a:xfrm>
        </p:spPr>
        <p:txBody>
          <a:bodyPr/>
          <a:lstStyle/>
          <a:p>
            <a:r>
              <a:rPr lang="en-GB" dirty="0"/>
              <a:t>How the Account Statement Can Be Saved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r="333"/>
          <a:stretch/>
        </p:blipFill>
        <p:spPr>
          <a:xfrm>
            <a:off x="932434" y="1923175"/>
            <a:ext cx="7029880" cy="443132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949FD-2F4C-4258-87A6-CBB7D67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B32BB-0CBD-4395-8F59-B7A4C178E9E2}"/>
              </a:ext>
            </a:extLst>
          </p:cNvPr>
          <p:cNvSpPr txBox="1"/>
          <p:nvPr/>
        </p:nvSpPr>
        <p:spPr>
          <a:xfrm>
            <a:off x="8314005" y="3677171"/>
            <a:ext cx="284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customer’s account details can be downloaded and  saved to the desktop.</a:t>
            </a:r>
          </a:p>
        </p:txBody>
      </p:sp>
    </p:spTree>
    <p:extLst>
      <p:ext uri="{BB962C8B-B14F-4D97-AF65-F5344CB8AC3E}">
        <p14:creationId xmlns:p14="http://schemas.microsoft.com/office/powerpoint/2010/main" val="4282208143"/>
      </p:ext>
    </p:extLst>
  </p:cSld>
  <p:clrMapOvr>
    <a:masterClrMapping/>
  </p:clrMapOvr>
  <p:transition spd="slow" advTm="3861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9" y="327391"/>
            <a:ext cx="9692640" cy="833192"/>
          </a:xfrm>
        </p:spPr>
        <p:txBody>
          <a:bodyPr/>
          <a:lstStyle/>
          <a:p>
            <a:r>
              <a:rPr lang="en-GB" dirty="0"/>
              <a:t>User Banking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340" r="5340"/>
          <a:stretch/>
        </p:blipFill>
        <p:spPr>
          <a:xfrm>
            <a:off x="5162843" y="1536577"/>
            <a:ext cx="5566586" cy="499403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91A56-6FD2-4C4F-B4C1-A71ABAA0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1DB09-D3FD-4A42-87DB-8A668E4885B8}"/>
              </a:ext>
            </a:extLst>
          </p:cNvPr>
          <p:cNvSpPr txBox="1"/>
          <p:nvPr/>
        </p:nvSpPr>
        <p:spPr>
          <a:xfrm>
            <a:off x="1207454" y="1921911"/>
            <a:ext cx="3308722" cy="460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allows customers to perform the following: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Make payments.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Perform transfers from their account numbers.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Recharge their phone numbers.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Check their account statements.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Update their password.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Update their pin.</a:t>
            </a:r>
          </a:p>
        </p:txBody>
      </p:sp>
    </p:spTree>
    <p:extLst>
      <p:ext uri="{BB962C8B-B14F-4D97-AF65-F5344CB8AC3E}">
        <p14:creationId xmlns:p14="http://schemas.microsoft.com/office/powerpoint/2010/main" val="33223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211">
        <p:circle/>
      </p:transition>
    </mc:Choice>
    <mc:Fallback xmlns="">
      <p:transition spd="slow" advTm="9211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VTU Top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06" b="1686"/>
          <a:stretch/>
        </p:blipFill>
        <p:spPr>
          <a:xfrm>
            <a:off x="4878170" y="1716259"/>
            <a:ext cx="6186258" cy="487567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209B2-D6D1-4F4C-BC84-133E065B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5920E-06EF-4A5A-8654-E7F63A581312}"/>
              </a:ext>
            </a:extLst>
          </p:cNvPr>
          <p:cNvSpPr txBox="1"/>
          <p:nvPr/>
        </p:nvSpPr>
        <p:spPr>
          <a:xfrm flipH="1">
            <a:off x="1127572" y="2447778"/>
            <a:ext cx="3119513" cy="39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is for airtime top-up, it accepts inputs such as the below details from the customers: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Vendor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Account to debit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Phone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51540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720">
        <p:circle/>
      </p:transition>
    </mc:Choice>
    <mc:Fallback xmlns="">
      <p:transition spd="slow" advTm="1720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Bills Payment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66" b="3470"/>
          <a:stretch/>
        </p:blipFill>
        <p:spPr>
          <a:xfrm>
            <a:off x="4754880" y="1645920"/>
            <a:ext cx="6358597" cy="494601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C8B94-411B-4D8A-9690-7552325E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B90D7-EAB7-4484-BA8E-37520F0C3A18}"/>
              </a:ext>
            </a:extLst>
          </p:cNvPr>
          <p:cNvSpPr txBox="1"/>
          <p:nvPr/>
        </p:nvSpPr>
        <p:spPr>
          <a:xfrm>
            <a:off x="1078523" y="2828835"/>
            <a:ext cx="34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Customers can pay their bills here, all that is required is just to pick the vendor, input amount, narration and pin.</a:t>
            </a:r>
          </a:p>
        </p:txBody>
      </p:sp>
    </p:spTree>
    <p:extLst>
      <p:ext uri="{BB962C8B-B14F-4D97-AF65-F5344CB8AC3E}">
        <p14:creationId xmlns:p14="http://schemas.microsoft.com/office/powerpoint/2010/main" val="2094739130"/>
      </p:ext>
    </p:extLst>
  </p:cSld>
  <p:clrMapOvr>
    <a:masterClrMapping/>
  </p:clrMapOvr>
  <p:transition spd="slow" advTm="204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Bank Transfer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7" b="3839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360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transfer from his account to another account with the following inputs: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Beneficiary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27221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792">
        <p14:reveal/>
      </p:transition>
    </mc:Choice>
    <mc:Fallback xmlns="">
      <p:transition spd="slow" advTm="479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Password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72" b="227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password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011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92">
        <p:fade/>
      </p:transition>
    </mc:Choice>
    <mc:Fallback xmlns="">
      <p:transition spd="med" advTm="479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92" b="249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pin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43869660"/>
      </p:ext>
    </p:extLst>
  </p:cSld>
  <p:clrMapOvr>
    <a:masterClrMapping/>
  </p:clrMapOvr>
  <p:transition spd="slow" advTm="4792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0" t="10345" r="25306" b="7214"/>
          <a:stretch/>
        </p:blipFill>
        <p:spPr>
          <a:xfrm>
            <a:off x="7104186" y="1677255"/>
            <a:ext cx="3906598" cy="468516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555F-62CF-43E8-B025-C656015D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AD2F2-2F3A-46F8-AAA1-38B4754EF6CB}"/>
              </a:ext>
            </a:extLst>
          </p:cNvPr>
          <p:cNvSpPr txBox="1"/>
          <p:nvPr/>
        </p:nvSpPr>
        <p:spPr>
          <a:xfrm flipH="1">
            <a:off x="1181215" y="2391508"/>
            <a:ext cx="43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comes up when the app is launched, it allows both customers and staffs of the bank to use the features within.</a:t>
            </a:r>
          </a:p>
        </p:txBody>
      </p:sp>
    </p:spTree>
    <p:extLst>
      <p:ext uri="{BB962C8B-B14F-4D97-AF65-F5344CB8AC3E}">
        <p14:creationId xmlns:p14="http://schemas.microsoft.com/office/powerpoint/2010/main" val="38947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965">
        <p:circle/>
      </p:transition>
    </mc:Choice>
    <mc:Fallback xmlns="">
      <p:transition spd="slow" advTm="2965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Sign 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295" t="5937" r="19198"/>
          <a:stretch/>
        </p:blipFill>
        <p:spPr>
          <a:xfrm>
            <a:off x="6376748" y="1252024"/>
            <a:ext cx="4553848" cy="528367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07EBD-EC4B-44E7-B4D0-D9DC6C35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7E301-D26D-4154-BEB2-961C91BE2BD9}"/>
              </a:ext>
            </a:extLst>
          </p:cNvPr>
          <p:cNvSpPr txBox="1"/>
          <p:nvPr/>
        </p:nvSpPr>
        <p:spPr>
          <a:xfrm>
            <a:off x="1125415" y="2438131"/>
            <a:ext cx="419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The customers can sign in using their account number and the password created when registering.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It has access to Quick transfer, Quick Airtime and Quick Bills.</a:t>
            </a:r>
          </a:p>
        </p:txBody>
      </p:sp>
    </p:spTree>
    <p:extLst>
      <p:ext uri="{BB962C8B-B14F-4D97-AF65-F5344CB8AC3E}">
        <p14:creationId xmlns:p14="http://schemas.microsoft.com/office/powerpoint/2010/main" val="5911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17">
        <p:split orient="vert"/>
      </p:transition>
    </mc:Choice>
    <mc:Fallback xmlns="">
      <p:transition spd="slow" advTm="1717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Check if Account Exists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3" r="886"/>
          <a:stretch/>
        </p:blipFill>
        <p:spPr>
          <a:xfrm>
            <a:off x="6096000" y="1589331"/>
            <a:ext cx="5050301" cy="502725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812F0-1435-4B26-A614-28984B9A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4928A-3695-4809-9E97-33057E82EE18}"/>
              </a:ext>
            </a:extLst>
          </p:cNvPr>
          <p:cNvSpPr txBox="1"/>
          <p:nvPr/>
        </p:nvSpPr>
        <p:spPr>
          <a:xfrm>
            <a:off x="1434906" y="2828835"/>
            <a:ext cx="392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the register section where the customer will enter his/her account number and proceed to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1029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681">
        <p:circle/>
      </p:transition>
    </mc:Choice>
    <mc:Fallback xmlns="">
      <p:transition spd="slow" advTm="1681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Disclaimer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926" r="7926"/>
          <a:stretch/>
        </p:blipFill>
        <p:spPr>
          <a:xfrm>
            <a:off x="5763534" y="1772529"/>
            <a:ext cx="5050301" cy="479130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950B-DD70-4EAD-A692-0F2766CE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BD286-94DE-46C7-92EC-3B666F292578}"/>
              </a:ext>
            </a:extLst>
          </p:cNvPr>
          <p:cNvSpPr txBox="1"/>
          <p:nvPr/>
        </p:nvSpPr>
        <p:spPr>
          <a:xfrm>
            <a:off x="1111347" y="2967335"/>
            <a:ext cx="433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either decide to agree or disagree with the terms and conditions of the bank.</a:t>
            </a:r>
          </a:p>
        </p:txBody>
      </p:sp>
    </p:spTree>
    <p:extLst>
      <p:ext uri="{BB962C8B-B14F-4D97-AF65-F5344CB8AC3E}">
        <p14:creationId xmlns:p14="http://schemas.microsoft.com/office/powerpoint/2010/main" val="145477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83">
        <p:fade/>
      </p:transition>
    </mc:Choice>
    <mc:Fallback xmlns="">
      <p:transition spd="med" advTm="15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601" t="7455" r="20124"/>
          <a:stretch/>
        </p:blipFill>
        <p:spPr>
          <a:xfrm>
            <a:off x="6447086" y="1828770"/>
            <a:ext cx="4145886" cy="488977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57C59-1283-4B43-8890-3290B09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61C14-C2C9-42E6-A2C8-2DA160AC9D3C}"/>
              </a:ext>
            </a:extLst>
          </p:cNvPr>
          <p:cNvSpPr txBox="1"/>
          <p:nvPr/>
        </p:nvSpPr>
        <p:spPr>
          <a:xfrm>
            <a:off x="1359311" y="2335237"/>
            <a:ext cx="43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customer can input their account numbers, password and pin which will be used for transactional processes.</a:t>
            </a:r>
          </a:p>
        </p:txBody>
      </p:sp>
    </p:spTree>
    <p:extLst>
      <p:ext uri="{BB962C8B-B14F-4D97-AF65-F5344CB8AC3E}">
        <p14:creationId xmlns:p14="http://schemas.microsoft.com/office/powerpoint/2010/main" val="13169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790">
        <p14:reveal/>
      </p:transition>
    </mc:Choice>
    <mc:Fallback xmlns="">
      <p:transition spd="slow" advTm="179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24" t="6042" r="20371"/>
          <a:stretch/>
        </p:blipFill>
        <p:spPr>
          <a:xfrm>
            <a:off x="6615899" y="1660860"/>
            <a:ext cx="4145886" cy="505768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E1ADA-E08A-4393-B19A-E201C38D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0BDE-8F18-422B-B166-ADFB1173F048}"/>
              </a:ext>
            </a:extLst>
          </p:cNvPr>
          <p:cNvSpPr txBox="1"/>
          <p:nvPr/>
        </p:nvSpPr>
        <p:spPr>
          <a:xfrm>
            <a:off x="1097280" y="2644725"/>
            <a:ext cx="490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the employee of the bank can login with their username and password and perform their daily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230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"/>
    </mc:Choice>
    <mc:Fallback xmlns="">
      <p:transition spd="slow" advTm="28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172" t="6380" r="18008" b="2945"/>
          <a:stretch/>
        </p:blipFill>
        <p:spPr>
          <a:xfrm>
            <a:off x="6400801" y="1688123"/>
            <a:ext cx="4448364" cy="4881489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A198A-DB05-4040-81DE-62517B8F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167CD-E249-430E-8FED-73CA3B58A040}"/>
              </a:ext>
            </a:extLst>
          </p:cNvPr>
          <p:cNvSpPr txBox="1"/>
          <p:nvPr/>
        </p:nvSpPr>
        <p:spPr>
          <a:xfrm>
            <a:off x="1342835" y="2630658"/>
            <a:ext cx="4121834" cy="332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the employee dash board, the staffs of the bank can perform their daily tasks as seen below.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Create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Delete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Load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View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262491232"/>
      </p:ext>
    </p:extLst>
  </p:cSld>
  <p:clrMapOvr>
    <a:masterClrMapping/>
  </p:clrMapOvr>
  <p:transition spd="slow" advTm="1941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Creation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55" r="9555"/>
          <a:stretch/>
        </p:blipFill>
        <p:spPr>
          <a:xfrm>
            <a:off x="6318927" y="1899137"/>
            <a:ext cx="4530237" cy="4670475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5B978-635F-4189-9431-66091672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8A4E4-05E2-4BEC-8C69-45BEF4FDD6BB}"/>
              </a:ext>
            </a:extLst>
          </p:cNvPr>
          <p:cNvSpPr txBox="1"/>
          <p:nvPr/>
        </p:nvSpPr>
        <p:spPr>
          <a:xfrm flipH="1">
            <a:off x="1342836" y="2207024"/>
            <a:ext cx="4385604" cy="405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account creation section is for setting up a customer’s account, with the inputs below: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Next of Kin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931034295"/>
      </p:ext>
    </p:extLst>
  </p:cSld>
  <p:clrMapOvr>
    <a:masterClrMapping/>
  </p:clrMapOvr>
  <p:transition spd="slow" advTm="4432">
    <p:randomBar dir="vert"/>
  </p:transition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1812</TotalTime>
  <Words>441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Home Page</vt:lpstr>
      <vt:lpstr>Sign In Page</vt:lpstr>
      <vt:lpstr>Check if Account Exists</vt:lpstr>
      <vt:lpstr>Disclaimer Frame</vt:lpstr>
      <vt:lpstr>Registration Page</vt:lpstr>
      <vt:lpstr>Employee Frame</vt:lpstr>
      <vt:lpstr>Employee Dashboard</vt:lpstr>
      <vt:lpstr>Account Creation Frame</vt:lpstr>
      <vt:lpstr>Account Deletion Frame</vt:lpstr>
      <vt:lpstr>Account Loading Frame</vt:lpstr>
      <vt:lpstr>Account Information Frame</vt:lpstr>
      <vt:lpstr>How the Account Statement Can Be Saved</vt:lpstr>
      <vt:lpstr>User Banking Interface</vt:lpstr>
      <vt:lpstr>VTU Top Up</vt:lpstr>
      <vt:lpstr>Bills Payment</vt:lpstr>
      <vt:lpstr>Bank Transfer</vt:lpstr>
      <vt:lpstr>Update Password</vt:lpstr>
      <vt:lpstr>Update 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AZBanking</dc:title>
  <dc:creator>Anjola Olutomilayo</dc:creator>
  <cp:lastModifiedBy>Anjola Olutomilayo</cp:lastModifiedBy>
  <cp:revision>26</cp:revision>
  <dcterms:created xsi:type="dcterms:W3CDTF">2021-08-16T11:32:16Z</dcterms:created>
  <dcterms:modified xsi:type="dcterms:W3CDTF">2021-08-18T10:47:45Z</dcterms:modified>
</cp:coreProperties>
</file>