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stage where account number’s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Customer’s account details can be saved and printed as a hard copy.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27" r="5227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192940" y="2551837"/>
            <a:ext cx="330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customer’s to make Payments, transfers from their account numbers, Recharge their phone numbers and check their statements of account.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below inputs.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customer’s and staffs of the bank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4" t="4693" r="8324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563" t="6052" r="11563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</TotalTime>
  <Words>399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19</cp:revision>
  <dcterms:created xsi:type="dcterms:W3CDTF">2021-08-16T11:32:16Z</dcterms:created>
  <dcterms:modified xsi:type="dcterms:W3CDTF">2021-08-17T05:21:19Z</dcterms:modified>
</cp:coreProperties>
</file>