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29" r:id="rId2"/>
  </p:sldMasterIdLst>
  <p:notesMasterIdLst>
    <p:notesMasterId r:id="rId16"/>
  </p:notesMasterIdLst>
  <p:handoutMasterIdLst>
    <p:handoutMasterId r:id="rId17"/>
  </p:handoutMasterIdLst>
  <p:sldIdLst>
    <p:sldId id="300" r:id="rId3"/>
    <p:sldId id="303" r:id="rId4"/>
    <p:sldId id="304" r:id="rId5"/>
    <p:sldId id="315" r:id="rId6"/>
    <p:sldId id="311" r:id="rId7"/>
    <p:sldId id="316" r:id="rId8"/>
    <p:sldId id="338" r:id="rId9"/>
    <p:sldId id="340" r:id="rId10"/>
    <p:sldId id="341" r:id="rId11"/>
    <p:sldId id="342" r:id="rId12"/>
    <p:sldId id="345" r:id="rId13"/>
    <p:sldId id="346" r:id="rId14"/>
    <p:sldId id="347" r:id="rId15"/>
  </p:sldIdLst>
  <p:sldSz cx="9906000" cy="6858000" type="A4"/>
  <p:notesSz cx="6858000" cy="9945688"/>
  <p:defaultTextStyle>
    <a:defPPr>
      <a:defRPr lang="ko-KR"/>
    </a:defPPr>
    <a:lvl1pPr marL="0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80F10DAC-9177-44F2-8672-466AED9E4011}">
          <p14:sldIdLst>
            <p14:sldId id="300"/>
          </p14:sldIdLst>
        </p14:section>
        <p14:section name="개정이력" id="{BA3AB7FF-5F47-4FD5-9453-CEF1B66C4581}">
          <p14:sldIdLst>
            <p14:sldId id="303"/>
          </p14:sldIdLst>
        </p14:section>
        <p14:section name="문서 가이드" id="{D8B53893-9161-4788-886E-2A3B32F7C4A1}">
          <p14:sldIdLst>
            <p14:sldId id="304"/>
            <p14:sldId id="315"/>
            <p14:sldId id="311"/>
          </p14:sldIdLst>
        </p14:section>
        <p14:section name="학습관리 &gt; 출결관리" id="{25562457-CF59-4F23-9CDC-0A5901993CA7}">
          <p14:sldIdLst>
            <p14:sldId id="316"/>
            <p14:sldId id="338"/>
            <p14:sldId id="340"/>
            <p14:sldId id="341"/>
          </p14:sldIdLst>
        </p14:section>
        <p14:section name="학습관리 &gt; 과제관리" id="{E0FC2FCC-CFF7-4158-AA77-DDC1DAA1C5A7}">
          <p14:sldIdLst>
            <p14:sldId id="342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3" userDrawn="1">
          <p15:clr>
            <a:srgbClr val="A4A3A4"/>
          </p15:clr>
        </p15:guide>
        <p15:guide id="2" orient="horz" pos="1504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6005" userDrawn="1">
          <p15:clr>
            <a:srgbClr val="A4A3A4"/>
          </p15:clr>
        </p15:guide>
        <p15:guide id="5" orient="horz" pos="2049" userDrawn="1">
          <p15:clr>
            <a:srgbClr val="A4A3A4"/>
          </p15:clr>
        </p15:guide>
        <p15:guide id="6" pos="970" userDrawn="1">
          <p15:clr>
            <a:srgbClr val="A4A3A4"/>
          </p15:clr>
        </p15:guide>
        <p15:guide id="7" pos="1061" userDrawn="1">
          <p15:clr>
            <a:srgbClr val="A4A3A4"/>
          </p15:clr>
        </p15:guide>
        <p15:guide id="8" pos="4213" userDrawn="1">
          <p15:clr>
            <a:srgbClr val="A4A3A4"/>
          </p15:clr>
        </p15:guide>
        <p15:guide id="9" pos="4100" userDrawn="1">
          <p15:clr>
            <a:srgbClr val="A4A3A4"/>
          </p15:clr>
        </p15:guide>
        <p15:guide id="10" orient="horz" pos="281">
          <p15:clr>
            <a:srgbClr val="A4A3A4"/>
          </p15:clr>
        </p15:guide>
        <p15:guide id="11" orient="horz" pos="1074">
          <p15:clr>
            <a:srgbClr val="A4A3A4"/>
          </p15:clr>
        </p15:guide>
        <p15:guide id="12" orient="horz" pos="1464">
          <p15:clr>
            <a:srgbClr val="A4A3A4"/>
          </p15:clr>
        </p15:guide>
        <p15:guide id="13" pos="189">
          <p15:clr>
            <a:srgbClr val="A4A3A4"/>
          </p15:clr>
        </p15:guide>
        <p15:guide id="14" pos="4647">
          <p15:clr>
            <a:srgbClr val="A4A3A4"/>
          </p15:clr>
        </p15:guide>
        <p15:guide id="15" pos="751">
          <p15:clr>
            <a:srgbClr val="A4A3A4"/>
          </p15:clr>
        </p15:guide>
        <p15:guide id="16" pos="821">
          <p15:clr>
            <a:srgbClr val="A4A3A4"/>
          </p15:clr>
        </p15:guide>
        <p15:guide id="17" pos="3260">
          <p15:clr>
            <a:srgbClr val="A4A3A4"/>
          </p15:clr>
        </p15:guide>
        <p15:guide id="18" pos="3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1C22"/>
    <a:srgbClr val="AEA59A"/>
    <a:srgbClr val="79746E"/>
    <a:srgbClr val="A5A5A5"/>
    <a:srgbClr val="CCFFFF"/>
    <a:srgbClr val="66CC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0" autoAdjust="0"/>
    <p:restoredTop sz="96429" autoAdjust="0"/>
  </p:normalViewPr>
  <p:slideViewPr>
    <p:cSldViewPr snapToGrid="0" showGuides="1">
      <p:cViewPr varScale="1">
        <p:scale>
          <a:sx n="114" d="100"/>
          <a:sy n="114" d="100"/>
        </p:scale>
        <p:origin x="570" y="108"/>
      </p:cViewPr>
      <p:guideLst>
        <p:guide orient="horz" pos="393"/>
        <p:guide orient="horz" pos="1504"/>
        <p:guide pos="244"/>
        <p:guide pos="6005"/>
        <p:guide orient="horz" pos="2049"/>
        <p:guide pos="970"/>
        <p:guide pos="1061"/>
        <p:guide pos="4213"/>
        <p:guide pos="4100"/>
        <p:guide orient="horz" pos="281"/>
        <p:guide orient="horz" pos="1074"/>
        <p:guide orient="horz" pos="1464"/>
        <p:guide pos="189"/>
        <p:guide pos="4647"/>
        <p:guide pos="751"/>
        <p:guide pos="821"/>
        <p:guide pos="3260"/>
        <p:guide pos="3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-2976" y="-90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935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935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8056CFCF-935F-4449-97AB-57B10D393ED2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337"/>
            <a:ext cx="2972547" cy="49935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446337"/>
            <a:ext cx="2972547" cy="49935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08BA7CA-00A4-48CF-A13B-65EAE7460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4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1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9011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F80CF8ED-DAAA-4704-A33D-DCB4BA46BDC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43013"/>
            <a:ext cx="48482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86363"/>
            <a:ext cx="5486400" cy="39161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901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996E9F78-A80D-4BA3-AA36-10CEF4208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8661435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9991063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856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032">
          <p15:clr>
            <a:srgbClr val="FBAE40"/>
          </p15:clr>
        </p15:guide>
        <p15:guide id="2" orient="horz" pos="3024">
          <p15:clr>
            <a:srgbClr val="FBAE40"/>
          </p15:clr>
        </p15:guide>
        <p15:guide id="3" orient="horz" pos="5609">
          <p15:clr>
            <a:srgbClr val="FBAE40"/>
          </p15:clr>
        </p15:guide>
        <p15:guide id="4" pos="403">
          <p15:clr>
            <a:srgbClr val="FBAE40"/>
          </p15:clr>
        </p15:guide>
        <p15:guide id="5" pos="76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886247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8682289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73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170717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2452003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6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98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2288138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7683003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0708969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197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032">
          <p15:clr>
            <a:srgbClr val="FBAE40"/>
          </p15:clr>
        </p15:guide>
        <p15:guide id="2" orient="horz" pos="3024">
          <p15:clr>
            <a:srgbClr val="FBAE40"/>
          </p15:clr>
        </p15:guide>
        <p15:guide id="3" orient="horz" pos="5609">
          <p15:clr>
            <a:srgbClr val="FBAE40"/>
          </p15:clr>
        </p15:guide>
        <p15:guide id="4" pos="403">
          <p15:clr>
            <a:srgbClr val="FBAE40"/>
          </p15:clr>
        </p15:guide>
        <p15:guide id="5" pos="766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9900973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4300449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063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7088202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44171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748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764328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920576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학원관리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28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60733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191102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학원관리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400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2025551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9647997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737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587154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7" name="직선 연결선 26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7365773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6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2842061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5915017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361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59065321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6332446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9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3312929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3802145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ERP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전사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본사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000" b="1" dirty="0" smtClean="0">
                <a:solidFill>
                  <a:schemeClr val="tx1"/>
                </a:solidFill>
              </a:rPr>
              <a:t>ERP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31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4726754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3855499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4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352596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8697587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5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9392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7731465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014450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295976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73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2708356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1404571" y="622538"/>
            <a:ext cx="6227999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5414017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과제관리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30" name="직사각형 29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1" name="그룹 30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2" name="직사각형 31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7" name="직사각형 26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직사각형 28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4388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4094936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940039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47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8491762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9065377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315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952188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70133213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89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6078429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9592886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36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160511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8031224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ERP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전사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본사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000" b="1" dirty="0" smtClean="0">
                <a:solidFill>
                  <a:schemeClr val="tx1"/>
                </a:solidFill>
              </a:rPr>
              <a:t>ERP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>
            <a:off x="5795160" y="687035"/>
            <a:ext cx="1742015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플로우교육님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안녕하세요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6835918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로그아웃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085765" y="881812"/>
            <a:ext cx="720000" cy="1800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비밀번호변경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094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3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27" r:id="rId2"/>
    <p:sldLayoutId id="2147483713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8" r:id="rId11"/>
    <p:sldLayoutId id="2147483691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1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3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/>
              <a:t>이기훈</a:t>
            </a:r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2018-03-30</a:t>
            </a:r>
            <a:endParaRPr lang="ko-KR" altLang="en-US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>
                <a:latin typeface="+mn-ea"/>
              </a:rPr>
              <a:t>플로우교육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- Academy Management </a:t>
            </a:r>
            <a:r>
              <a:rPr lang="en-US" altLang="ko-KR" sz="3200" dirty="0" smtClean="0">
                <a:latin typeface="+mn-ea"/>
              </a:rPr>
              <a:t>System</a:t>
            </a:r>
            <a:endParaRPr lang="ko-KR" altLang="en-US" sz="3200" dirty="0">
              <a:latin typeface="+mn-ea"/>
            </a:endParaRP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Admin – </a:t>
            </a:r>
            <a:r>
              <a:rPr lang="ko-KR" altLang="en-US" dirty="0" smtClean="0">
                <a:latin typeface="+mn-ea"/>
              </a:rPr>
              <a:t>학습관리 </a:t>
            </a:r>
            <a:endParaRPr lang="ko-KR" altLang="en-US" dirty="0">
              <a:latin typeface="+mn-ea"/>
            </a:endParaRPr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59081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사용여부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사용않음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기능 필요 여부</a:t>
            </a:r>
            <a:endParaRPr lang="en-US" altLang="ko-KR" dirty="0" smtClean="0"/>
          </a:p>
          <a:p>
            <a:r>
              <a:rPr lang="ko-KR" altLang="en-US" dirty="0" smtClean="0"/>
              <a:t>과제등록일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 지정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</a:t>
            </a:r>
            <a:r>
              <a:rPr lang="en-US" altLang="ko-KR" dirty="0" smtClean="0"/>
              <a:t>/7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단위로 선택 가능</a:t>
            </a:r>
            <a:endParaRPr lang="en-US" altLang="ko-KR" dirty="0" smtClean="0"/>
          </a:p>
          <a:p>
            <a:r>
              <a:rPr lang="ko-KR" altLang="en-US" dirty="0" smtClean="0"/>
              <a:t>등록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과제명</a:t>
            </a:r>
            <a:r>
              <a:rPr lang="ko-KR" altLang="en-US" dirty="0" smtClean="0"/>
              <a:t> 선택 후 입력</a:t>
            </a:r>
            <a:endParaRPr lang="en-US" altLang="ko-KR" dirty="0" smtClean="0"/>
          </a:p>
          <a:p>
            <a:r>
              <a:rPr lang="ko-KR" altLang="en-US" dirty="0" smtClean="0"/>
              <a:t>검색 버튼 클릭 시 하단 과제 목록에 출력</a:t>
            </a:r>
            <a:endParaRPr lang="en-US" altLang="ko-KR" dirty="0" smtClean="0"/>
          </a:p>
          <a:p>
            <a:r>
              <a:rPr lang="ko-KR" altLang="en-US" dirty="0" smtClean="0"/>
              <a:t>과제관리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반 또는 과제를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과제관리 진입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97291" y="242056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59297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79483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과제를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457565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5366742" y="3187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텍스트 개체 틀 1"/>
          <p:cNvSpPr txBox="1">
            <a:spLocks/>
          </p:cNvSpPr>
          <p:nvPr/>
        </p:nvSpPr>
        <p:spPr>
          <a:xfrm>
            <a:off x="7750093" y="5543043"/>
            <a:ext cx="2090592" cy="1035781"/>
          </a:xfrm>
          <a:prstGeom prst="rect">
            <a:avLst/>
          </a:prstGeom>
          <a:solidFill>
            <a:srgbClr val="FF0000"/>
          </a:solidFill>
        </p:spPr>
        <p:txBody>
          <a:bodyPr lIns="68415" tIns="34208" rIns="68415" bIns="34208">
            <a:normAutofit/>
          </a:bodyPr>
          <a:lstStyle>
            <a:lvl1pPr marL="70079" indent="-70079" algn="l" defTabSz="957792" rtl="0" eaLnBrk="1" latinLnBrk="1" hangingPunct="1">
              <a:lnSpc>
                <a:spcPct val="100000"/>
              </a:lnSpc>
              <a:spcBef>
                <a:spcPts val="1047"/>
              </a:spcBef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4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920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Tempus Sans ITC" panose="04020404030D07020202" pitchFamily="82" charset="0"/>
              <a:buChar char="-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1999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376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3927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823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719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615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과제관리 메뉴의 정확한 용도와 어떠한 방식으로 운영 및 활용을 할 것인지 확인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단순한 </a:t>
            </a:r>
            <a:r>
              <a:rPr lang="ko-KR" altLang="en-US" dirty="0" err="1" smtClean="0">
                <a:solidFill>
                  <a:schemeClr val="bg1"/>
                </a:solidFill>
              </a:rPr>
              <a:t>과제풀로</a:t>
            </a:r>
            <a:r>
              <a:rPr lang="ko-KR" altLang="en-US" dirty="0" smtClean="0">
                <a:solidFill>
                  <a:schemeClr val="bg1"/>
                </a:solidFill>
              </a:rPr>
              <a:t> 사용하는 것인지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등록한 과제를 </a:t>
            </a:r>
            <a:r>
              <a:rPr lang="en-US" altLang="ko-KR" dirty="0" smtClean="0">
                <a:solidFill>
                  <a:schemeClr val="bg1"/>
                </a:solidFill>
              </a:rPr>
              <a:t>front </a:t>
            </a:r>
            <a:r>
              <a:rPr lang="ko-KR" altLang="en-US" dirty="0" smtClean="0">
                <a:solidFill>
                  <a:schemeClr val="bg1"/>
                </a:solidFill>
              </a:rPr>
              <a:t>화면에서 확인할 수 있도록 할 것인지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2" name="그룹 61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그룹 62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58" name="그룹 57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59" name="직사각형 58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1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7444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선행수업 과제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현미경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보강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오미자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 문제풀이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현상금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2017-09-25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 smtClean="0"/>
              <a:t>과제명</a:t>
            </a:r>
            <a:r>
              <a:rPr lang="ko-KR" altLang="en-US" dirty="0" smtClean="0"/>
              <a:t> 클릭 시 과제상세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화면으로 이동</a:t>
            </a:r>
            <a:endParaRPr lang="en-US" altLang="ko-KR" dirty="0"/>
          </a:p>
          <a:p>
            <a:r>
              <a:rPr lang="ko-KR" altLang="en-US" dirty="0" smtClean="0"/>
              <a:t>등록 버튼 클릭 시 과제등록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과제관리 검색 결과 출력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97291" y="242056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61765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999729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2667601" y="3197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2428080" y="39997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60262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타원 53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타원 61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2017-08-07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2" name="직사각형 7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5" name="그룹 6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8" name="직사각형 6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74" name="그룹 73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75" name="직사각형 7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8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등록하는 과제를 사용할 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화면에 진입한 강사가 맡고 있는 반 목록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사용여부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</a:rPr>
              <a:t>)/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해당 기능 필요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과제 제목 입력</a:t>
            </a:r>
            <a:endParaRPr lang="en-US" altLang="ko-KR" dirty="0" smtClean="0"/>
          </a:p>
          <a:p>
            <a:r>
              <a:rPr lang="ko-KR" altLang="en-US" dirty="0" smtClean="0"/>
              <a:t>과제 내용 입력</a:t>
            </a:r>
            <a:endParaRPr lang="en-US" altLang="ko-KR" dirty="0" smtClean="0"/>
          </a:p>
          <a:p>
            <a:r>
              <a:rPr lang="ko-KR" altLang="en-US" dirty="0" smtClean="0"/>
              <a:t>파일 첨부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파일찾기</a:t>
            </a:r>
            <a:r>
              <a:rPr lang="ko-KR" altLang="en-US" dirty="0" smtClean="0"/>
              <a:t> 버튼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첨부파일은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pdf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업로드 용량은 </a:t>
            </a:r>
            <a:r>
              <a:rPr lang="en-US" altLang="ko-KR" dirty="0" smtClean="0"/>
              <a:t>500kbyte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첨부파일은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개만 업로드 할 수 있도록 할 것인지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저장 버튼 클릭 시 등록한 내용을 저장 후 과제 목록 화면으로 이동</a:t>
            </a:r>
            <a:endParaRPr lang="en-US" altLang="ko-KR" dirty="0" smtClean="0"/>
          </a:p>
          <a:p>
            <a:r>
              <a:rPr lang="ko-KR" altLang="en-US" dirty="0" smtClean="0"/>
              <a:t>목록 버튼 클릭 시 등록한 내용을 저장하지 않고 목록 화면으로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과제 신규등록 화</a:t>
            </a:r>
            <a:r>
              <a:rPr lang="ko-KR" altLang="en-US" dirty="0"/>
              <a:t>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94503"/>
              </p:ext>
            </p:extLst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94591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897200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293401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38321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293401" y="19011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2293401" y="27878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293401" y="37703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458000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2383401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과제 목록에서 </a:t>
            </a:r>
            <a:r>
              <a:rPr lang="ko-KR" altLang="en-US" dirty="0" err="1" smtClean="0"/>
              <a:t>과제명을</a:t>
            </a:r>
            <a:r>
              <a:rPr lang="ko-KR" altLang="en-US" dirty="0" smtClean="0"/>
              <a:t> 클릭하여 이동한 과제 상세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 등록된 내용 중 수정사항이 있는 경우 목록 버튼 클릭 시 </a:t>
            </a:r>
            <a:r>
              <a:rPr lang="en-US" altLang="ko-KR" dirty="0" smtClean="0"/>
              <a:t>Alert “</a:t>
            </a:r>
            <a:r>
              <a:rPr lang="ko-KR" altLang="en-US" dirty="0"/>
              <a:t>작성한 내용이 저장되지 않습니다</a:t>
            </a:r>
            <a:r>
              <a:rPr lang="en-US" altLang="ko-KR" dirty="0"/>
              <a:t>. </a:t>
            </a:r>
            <a:r>
              <a:rPr lang="ko-KR" altLang="en-US" dirty="0"/>
              <a:t>계속 하시겠습니까</a:t>
            </a:r>
            <a:r>
              <a:rPr lang="en-US" altLang="ko-KR" dirty="0"/>
              <a:t>? [</a:t>
            </a:r>
            <a:r>
              <a:rPr lang="ko-KR" altLang="en-US" dirty="0"/>
              <a:t>확인</a:t>
            </a:r>
            <a:r>
              <a:rPr lang="en-US" altLang="ko-KR" dirty="0"/>
              <a:t>][</a:t>
            </a:r>
            <a:r>
              <a:rPr lang="ko-KR" altLang="en-US" dirty="0"/>
              <a:t>취소</a:t>
            </a:r>
            <a:r>
              <a:rPr lang="en-US" altLang="ko-KR" dirty="0"/>
              <a:t>]”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과제 상세보기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수정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63058"/>
              </p:ext>
            </p:extLst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58504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과제상세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592000" y="1627325"/>
            <a:ext cx="1800000" cy="180000"/>
            <a:chOff x="4278488" y="5431208"/>
            <a:chExt cx="2099987" cy="25200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초등영재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5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뒷반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901106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중간고사 대비 기출문제 풀이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중간고사를 대비하여 분당에 있는 중학교 기출문제를 모아 보았습니다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2017_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기출문제모음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docx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002087" y="1238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383401" y="43624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개정이력</a:t>
            </a:r>
            <a:endParaRPr lang="ko-KR" altLang="en-US" dirty="0"/>
          </a:p>
        </p:txBody>
      </p:sp>
      <p:graphicFrame>
        <p:nvGraphicFramePr>
          <p:cNvPr id="9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67080"/>
              </p:ext>
            </p:extLst>
          </p:nvPr>
        </p:nvGraphicFramePr>
        <p:xfrm>
          <a:off x="93000" y="514286"/>
          <a:ext cx="9720000" cy="145001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2018-01-23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출결관리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선택 기준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/60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58415"/>
              </p:ext>
            </p:extLst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05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108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0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37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39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0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173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10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11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220" name="직사각형 219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213" name="직사각형 212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17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7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8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86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7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96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98" name="직사각형 197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99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30884"/>
              </p:ext>
            </p:extLst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1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18" name="자유형 1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41" name="사각형 설명선 40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3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56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7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58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59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70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71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6278"/>
              </p:ext>
            </p:extLst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sp>
        <p:nvSpPr>
          <p:cNvPr id="115" name="슬라이드 번호 개체 틀 1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6" name="타원 95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98" name="사각형 설명선 97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0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01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103" name="사각형 설명선 102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5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107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108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11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122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25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9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23460"/>
              </p:ext>
            </p:extLst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33145"/>
              </p:ext>
            </p:extLst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2" name="직선 화살표 연결선 191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210" name="직사각형 209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2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13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214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5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6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7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8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9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출결관리의 경우 접속일 기준 당일 자동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단위로 선택 검색</a:t>
            </a:r>
            <a:endParaRPr lang="en-US" altLang="ko-KR" dirty="0" smtClean="0"/>
          </a:p>
          <a:p>
            <a:r>
              <a:rPr lang="ko-KR" altLang="en-US" dirty="0" smtClean="0"/>
              <a:t>강의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학생정보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이름 입력</a:t>
            </a:r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ko-KR" altLang="en-US" dirty="0" smtClean="0"/>
              <a:t>버튼 클릭 시 반 선택이 되지 않은 경우 검색 결과가 출력되지 않음 </a:t>
            </a:r>
            <a:r>
              <a:rPr lang="en-US" altLang="ko-KR" dirty="0" smtClean="0"/>
              <a:t>– Alert ‘</a:t>
            </a:r>
            <a:r>
              <a:rPr lang="ko-KR" altLang="en-US" dirty="0" smtClean="0"/>
              <a:t>반을 선택해 주세요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]’</a:t>
            </a:r>
          </a:p>
          <a:p>
            <a:r>
              <a:rPr lang="ko-KR" altLang="en-US" dirty="0" smtClean="0"/>
              <a:t>검색 전 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 수는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출결관리 진입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84598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59505"/>
              </p:ext>
            </p:extLst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학생을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372906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7291" y="209688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6159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타원 22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37" name="직사각형 3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362239" y="1896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70" name="그룹 6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4" name="직사각형 7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7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등원시간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등원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하원시간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하원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메모 입력</a:t>
            </a:r>
            <a:endParaRPr lang="en-US" altLang="ko-KR" dirty="0" smtClean="0"/>
          </a:p>
          <a:p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지각한 학생의 경우 체크박스에서 별도 선택하여 지각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조퇴를 하는 경우 체크박스에서 별도 선택하여 조퇴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기록이 없는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등원시간이 기록되지 않은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자동으로 결석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보강이 필요한 학생의 경우 체크박스에서 별도 선택하여 보강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 버튼 클릭 후 저장 버튼을 클릭해야 현재 상태가 저장 됨</a:t>
            </a:r>
            <a:endParaRPr lang="en-US" altLang="ko-KR" dirty="0" smtClean="0"/>
          </a:p>
          <a:p>
            <a:r>
              <a:rPr lang="ko-KR" altLang="en-US" dirty="0" smtClean="0"/>
              <a:t>최초 반 검색 후 검색 결과 목록에는 모든 학생이 체크된 상태로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반 선택 후 반에 수강중인 학생 목록 출력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19668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20320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62152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7291" y="209688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645038" y="34647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>
          <a:xfrm>
            <a:off x="1458000" y="3047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82619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158687" y="4775062"/>
            <a:ext cx="3424961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4027628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96" name="그룹 95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4" name="직사각형 10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7" name="그룹 96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0" name="직사각형 9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3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등원 처리 후 체크박스는 모두 해제되며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등원하지 않은 학생을 </a:t>
            </a:r>
            <a:r>
              <a:rPr lang="ko-KR" altLang="en-US" dirty="0" err="1" smtClean="0"/>
              <a:t>최상단으로</a:t>
            </a:r>
            <a:r>
              <a:rPr lang="ko-KR" altLang="en-US" dirty="0" smtClean="0"/>
              <a:t> 이동시킴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 버튼 클릭 후 저장 버튼 클릭 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등원시간 출력되지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처리된 학생들의 등원시간은 수정 및 변경 불가</a:t>
            </a:r>
            <a:endParaRPr lang="en-US" altLang="ko-KR" dirty="0"/>
          </a:p>
          <a:p>
            <a:r>
              <a:rPr lang="ko-KR" altLang="en-US" dirty="0" smtClean="0"/>
              <a:t>하원 처리 전 하원시간은 출력되지 않음</a:t>
            </a:r>
            <a:endParaRPr lang="en-US" altLang="ko-KR" dirty="0" smtClean="0"/>
          </a:p>
          <a:p>
            <a:r>
              <a:rPr lang="ko-KR" altLang="en-US" dirty="0" smtClean="0"/>
              <a:t>모든 상태의 변경은 저장 버튼 클릭 후 적용됨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등원처리 완료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0372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97291" y="209688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3322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4]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0694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17" name="직사각형 116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463722" y="498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26" name="직사각형 12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8" name="직사각형 12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21" name="그룹 12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22" name="직사각형 12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4" name="직사각형 12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83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학생의 경우 이름을 강조하여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지각생의 경우 지각 버튼 클릭으로 출석처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r>
              <a:rPr lang="ko-KR" altLang="en-US" dirty="0" smtClean="0"/>
              <a:t>보강을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종료 후 보강 버튼을 클릭하면 하원 처리가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보강 버튼 클릭한 시간이 하원 시간으로 출력됨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하원처리 완료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50985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97291" y="2096881"/>
            <a:ext cx="1291241" cy="3011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30059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4]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09:28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보강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>
          <a:xfrm>
            <a:off x="23940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9840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50" name="직사각형 14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52" name="직사각형 15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5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45" name="그룹 14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47" name="그룹 14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48" name="직사각형 14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4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54" name="그룹 153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58" name="직사각형 157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61" name="타원 160"/>
          <p:cNvSpPr>
            <a:spLocks noChangeAspect="1"/>
          </p:cNvSpPr>
          <p:nvPr/>
        </p:nvSpPr>
        <p:spPr>
          <a:xfrm>
            <a:off x="2394296" y="42718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Offic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Office_sub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25771</TotalTime>
  <Words>1814</Words>
  <Application>Microsoft Office PowerPoint</Application>
  <PresentationFormat>A4 용지(210x297mm)</PresentationFormat>
  <Paragraphs>652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나눔고딕</vt:lpstr>
      <vt:lpstr>돋움</vt:lpstr>
      <vt:lpstr>맑은 고딕</vt:lpstr>
      <vt:lpstr>Arial</vt:lpstr>
      <vt:lpstr>Calibri</vt:lpstr>
      <vt:lpstr>Segoe UI</vt:lpstr>
      <vt:lpstr>Tahoma</vt:lpstr>
      <vt:lpstr>Tempus Sans ITC</vt:lpstr>
      <vt:lpstr>Times New Roman</vt:lpstr>
      <vt:lpstr>Wingdings</vt:lpstr>
      <vt:lpstr>Wingdings 2</vt:lpstr>
      <vt:lpstr>BackOffice</vt:lpstr>
      <vt:lpstr>BackOffice_sub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Ashley</dc:creator>
  <cp:lastModifiedBy>Bond</cp:lastModifiedBy>
  <cp:revision>1590</cp:revision>
  <cp:lastPrinted>2017-12-07T01:31:07Z</cp:lastPrinted>
  <dcterms:created xsi:type="dcterms:W3CDTF">2014-10-14T01:07:56Z</dcterms:created>
  <dcterms:modified xsi:type="dcterms:W3CDTF">2018-03-30T06:46:50Z</dcterms:modified>
</cp:coreProperties>
</file>