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F115-C871-404D-B72B-178FB205092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12B-7728-4C08-AFD8-648ECDDB1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702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F115-C871-404D-B72B-178FB205092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12B-7728-4C08-AFD8-648ECDDB1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F115-C871-404D-B72B-178FB205092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12B-7728-4C08-AFD8-648ECDDB1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1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5" name="Picture 2" descr="C:\Users\user.DESKTOP-TGQ75BN\Downloads\스타트업플래닛 로고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0" r="32710" b="32246"/>
          <a:stretch/>
        </p:blipFill>
        <p:spPr bwMode="auto">
          <a:xfrm>
            <a:off x="8460432" y="6453336"/>
            <a:ext cx="269459" cy="27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039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F115-C871-404D-B72B-178FB205092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12B-7728-4C08-AFD8-648ECDDB1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3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F115-C871-404D-B72B-178FB205092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12B-7728-4C08-AFD8-648ECDDB1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8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F115-C871-404D-B72B-178FB205092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12B-7728-4C08-AFD8-648ECDDB1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F115-C871-404D-B72B-178FB205092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12B-7728-4C08-AFD8-648ECDDB1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F115-C871-404D-B72B-178FB205092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12B-7728-4C08-AFD8-648ECDDB1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6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F115-C871-404D-B72B-178FB205092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12B-7728-4C08-AFD8-648ECDDB1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0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F115-C871-404D-B72B-178FB205092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112B-7728-4C08-AFD8-648ECDDB1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2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F115-C871-404D-B72B-178FB205092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112B-7728-4C08-AFD8-648ECDDB1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29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2800" dirty="0" smtClean="0">
                <a:latin typeface="+mn-ea"/>
                <a:ea typeface="+mn-ea"/>
              </a:rPr>
              <a:t>주간회의 </a:t>
            </a:r>
            <a:r>
              <a:rPr lang="en-US" altLang="ko-KR" sz="2800" dirty="0" smtClean="0">
                <a:latin typeface="+mn-ea"/>
                <a:ea typeface="+mn-ea"/>
              </a:rPr>
              <a:t>– </a:t>
            </a:r>
            <a:r>
              <a:rPr lang="ko-KR" altLang="en-US" sz="2800" dirty="0" smtClean="0">
                <a:latin typeface="+mn-ea"/>
                <a:ea typeface="+mn-ea"/>
              </a:rPr>
              <a:t>이슈 보고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373216"/>
            <a:ext cx="6400800" cy="697632"/>
          </a:xfrm>
        </p:spPr>
        <p:txBody>
          <a:bodyPr anchor="ctr">
            <a:noAutofit/>
          </a:bodyPr>
          <a:lstStyle/>
          <a:p>
            <a:r>
              <a:rPr lang="en-US" altLang="ko-KR" sz="1200" dirty="0" smtClean="0">
                <a:latin typeface="+mn-ea"/>
              </a:rPr>
              <a:t>STARTUP PLANET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2018-03-21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637969" y="2852936"/>
            <a:ext cx="5868063" cy="0"/>
          </a:xfrm>
          <a:prstGeom prst="line">
            <a:avLst/>
          </a:prstGeom>
          <a:ln w="12700">
            <a:solidFill>
              <a:srgbClr val="21B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Users\user.DESKTOP-TGQ75BN\Downloads\스타트업플래닛 로고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0" r="32710" b="32246"/>
          <a:stretch/>
        </p:blipFill>
        <p:spPr bwMode="auto">
          <a:xfrm>
            <a:off x="4187600" y="899979"/>
            <a:ext cx="768800" cy="7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3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3528" y="332656"/>
            <a:ext cx="4112078" cy="262954"/>
            <a:chOff x="315906" y="332656"/>
            <a:chExt cx="4112078" cy="262954"/>
          </a:xfrm>
        </p:grpSpPr>
        <p:sp>
          <p:nvSpPr>
            <p:cNvPr id="4" name="직사각형 3"/>
            <p:cNvSpPr/>
            <p:nvPr/>
          </p:nvSpPr>
          <p:spPr>
            <a:xfrm>
              <a:off x="315906" y="361276"/>
              <a:ext cx="27857" cy="205714"/>
            </a:xfrm>
            <a:prstGeom prst="rect">
              <a:avLst/>
            </a:prstGeom>
            <a:solidFill>
              <a:srgbClr val="21B8CD"/>
            </a:solidFill>
            <a:ln>
              <a:solidFill>
                <a:srgbClr val="21B8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텍스트 개체 틀 8"/>
            <p:cNvSpPr txBox="1">
              <a:spLocks/>
            </p:cNvSpPr>
            <p:nvPr/>
          </p:nvSpPr>
          <p:spPr>
            <a:xfrm>
              <a:off x="461881" y="332656"/>
              <a:ext cx="3966103" cy="262954"/>
            </a:xfrm>
            <a:prstGeom prst="rect">
              <a:avLst/>
            </a:prstGeom>
          </p:spPr>
          <p:txBody>
            <a:bodyPr vert="horz" lIns="68415" tIns="34208" rIns="68415" bIns="34208" rtlCol="0" anchor="ctr"/>
            <a:lstStyle>
              <a:defPPr>
                <a:defRPr lang="ko-KR"/>
              </a:defPPr>
              <a:lvl1pPr marL="0" indent="0" algn="r" defTabSz="914400" rtl="0" eaLnBrk="1" latinLnBrk="1" hangingPunct="1">
                <a:buNone/>
                <a:defRPr sz="1000" b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일정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텍스트 개체 틀 8"/>
          <p:cNvSpPr txBox="1">
            <a:spLocks/>
          </p:cNvSpPr>
          <p:nvPr/>
        </p:nvSpPr>
        <p:spPr>
          <a:xfrm>
            <a:off x="559787" y="836712"/>
            <a:ext cx="8044661" cy="5112568"/>
          </a:xfrm>
          <a:prstGeom prst="rect">
            <a:avLst/>
          </a:prstGeom>
        </p:spPr>
        <p:txBody>
          <a:bodyPr vert="horz" lIns="68415" tIns="34208" rIns="68415" bIns="34208" rtlCol="0" anchor="t"/>
          <a:lstStyle>
            <a:defPPr>
              <a:defRPr lang="ko-KR"/>
            </a:defPPr>
            <a:lvl1pPr marL="0" indent="0" algn="r" defTabSz="914400" rtl="0" eaLnBrk="1" latinLnBrk="1" hangingPunct="1"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 일정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(Admin) : 04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원장단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경영지원팀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요구사항 반영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기존 작성된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설계서 수정 필요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재무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통계 기능은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AMS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기능 개발 완료 후 적용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방식 확인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초등관에서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 학생 정보 조회가 가능해야 하는지 여부</a:t>
            </a: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 smtClean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일정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(Front) : 04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학부모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학생 접근 화면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차호진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대리가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티핑포인트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업무를 병행하고 있음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화면에 대한 정의도 되어 있지 않아 디자이너 입사 후 병행으로 진행되어야 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차주부터 기획 회의 진행 예정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이기훈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차호진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이나영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개발 일정은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설계서 검토 후 개발 파트에서 일정 산정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가능함</a:t>
            </a:r>
            <a:endParaRPr lang="en-US" altLang="ko-KR" sz="1200" dirty="0" smtClean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일정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(Admin) : 05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데이터마이그레이션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일정 제외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데이터마이그레이션을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제외한 단순 테스트 수준으로 학원에서 직접 데이터를 입력하여 테스트 진행 가능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기존 일정에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데이터마이그레이션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일정이 산정되지 않았음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(1.5M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예상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학원사업본부와 업무 협의하여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마이그레이션이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아닌 데이터 직접 입력 방식 고려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이관 범위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선검토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필요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439738" lvl="1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채용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1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3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 예상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개발과 병행할 수 있음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디자인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퍼블리싱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일정은 신규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입사자와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별도 협의 필요함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55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23528" y="332656"/>
            <a:ext cx="4112078" cy="262954"/>
            <a:chOff x="315906" y="332656"/>
            <a:chExt cx="4112078" cy="262954"/>
          </a:xfrm>
        </p:grpSpPr>
        <p:sp>
          <p:nvSpPr>
            <p:cNvPr id="5" name="직사각형 4"/>
            <p:cNvSpPr/>
            <p:nvPr/>
          </p:nvSpPr>
          <p:spPr>
            <a:xfrm>
              <a:off x="315906" y="361276"/>
              <a:ext cx="27857" cy="205714"/>
            </a:xfrm>
            <a:prstGeom prst="rect">
              <a:avLst/>
            </a:prstGeom>
            <a:solidFill>
              <a:srgbClr val="21B8CD"/>
            </a:solidFill>
            <a:ln>
              <a:solidFill>
                <a:srgbClr val="21B8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텍스트 개체 틀 8"/>
            <p:cNvSpPr txBox="1">
              <a:spLocks/>
            </p:cNvSpPr>
            <p:nvPr/>
          </p:nvSpPr>
          <p:spPr>
            <a:xfrm>
              <a:off x="461881" y="332656"/>
              <a:ext cx="3966103" cy="262954"/>
            </a:xfrm>
            <a:prstGeom prst="rect">
              <a:avLst/>
            </a:prstGeom>
          </p:spPr>
          <p:txBody>
            <a:bodyPr vert="horz" lIns="68415" tIns="34208" rIns="68415" bIns="34208" rtlCol="0" anchor="ctr"/>
            <a:lstStyle>
              <a:defPPr>
                <a:defRPr lang="ko-KR"/>
              </a:defPPr>
              <a:lvl1pPr marL="0" indent="0" algn="r" defTabSz="914400" rtl="0" eaLnBrk="1" latinLnBrk="1" hangingPunct="1">
                <a:buNone/>
                <a:defRPr sz="1000" b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IoT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및 기타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텍스트 개체 틀 8"/>
          <p:cNvSpPr txBox="1">
            <a:spLocks/>
          </p:cNvSpPr>
          <p:nvPr/>
        </p:nvSpPr>
        <p:spPr>
          <a:xfrm>
            <a:off x="559787" y="836712"/>
            <a:ext cx="8044661" cy="5112568"/>
          </a:xfrm>
          <a:prstGeom prst="rect">
            <a:avLst/>
          </a:prstGeom>
        </p:spPr>
        <p:txBody>
          <a:bodyPr vert="horz" lIns="68415" tIns="34208" rIns="68415" bIns="34208" rtlCol="0" anchor="t"/>
          <a:lstStyle>
            <a:defPPr>
              <a:defRPr lang="ko-KR"/>
            </a:defPPr>
            <a:lvl1pPr marL="0" indent="0" algn="r" defTabSz="914400" rtl="0" eaLnBrk="1" latinLnBrk="1" hangingPunct="1">
              <a:buNone/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챗봇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해야한다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”, “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챗봇을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해야한다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만 있지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무엇을 할 것인지 내부적으로 정해지지 않음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업체를 만나 견적을 요청하기 전에 무엇을 어떻게 할 것인지를 명확히 정리하는 과정이 우선되어야 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9738" lvl="1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요건 정리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업체 선정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견적 요청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개발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 인원은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개발 완료될 때까지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AMS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개발에 집중하는 것이 더 중요하다고 생각됨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실무 의견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KT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플랫폼개발팀에 근무중인 안지호 과장 친형에게 컨설팅 요청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일정 조율하여 내방 예정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문자 서비스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(SMS / LMS)</a:t>
            </a: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문자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카카오알림톡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SK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Telink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KT / LG U+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비용 확인 중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카카오알림톡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사용이 가능할 경우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매우 큰 비용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절감 효과 기대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비용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건당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이며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Failback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이용 시 하단 표의 건당 요금으로 비용 발생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3388" lvl="1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1938" lvl="1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최근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개월 평균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LMS (5,857,754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183,628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SMS (469,616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34,743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1938" lvl="1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SK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Telink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발송건수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만건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기준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후불제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통신사별 요금 상이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1938" lvl="1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LG U+ : 5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백만원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충전 시 요금이며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후불 서비스의 경우 영업사원과 단가 협의 필요함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정액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만원 납부해야 함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1938" lvl="1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기타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4975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신규 인력 채용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이나영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웹디자이너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/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윤보경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퍼블리셔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: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차주 월요일 출근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의자 필요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34975" lvl="1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채용 공고 등록 예정이나 자리가 부족함</a:t>
            </a:r>
            <a:endParaRPr lang="en-US" altLang="ko-KR" sz="1200" dirty="0" smtClean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 smtClean="0"/>
          </a:p>
          <a:p>
            <a:pPr algn="l">
              <a:lnSpc>
                <a:spcPct val="150000"/>
              </a:lnSpc>
            </a:pP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80893"/>
              </p:ext>
            </p:extLst>
          </p:nvPr>
        </p:nvGraphicFramePr>
        <p:xfrm>
          <a:off x="1524000" y="3429000"/>
          <a:ext cx="6096000" cy="7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카카오알림톡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SK </a:t>
                      </a:r>
                      <a:r>
                        <a:rPr lang="en-US" altLang="ko-KR" sz="1000" dirty="0" err="1" smtClean="0"/>
                        <a:t>Telink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KT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LG U+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SMS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9.9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11.99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LMS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29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32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31.9/49.5/49.5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55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47.3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444</Words>
  <Application>Microsoft Office PowerPoint</Application>
  <PresentationFormat>화면 슬라이드 쇼(4:3)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주간회의 – 이슈 보고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41</cp:revision>
  <dcterms:created xsi:type="dcterms:W3CDTF">2018-02-20T07:25:48Z</dcterms:created>
  <dcterms:modified xsi:type="dcterms:W3CDTF">2018-03-21T03:15:53Z</dcterms:modified>
</cp:coreProperties>
</file>