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56" r:id="rId3"/>
    <p:sldId id="265" r:id="rId4"/>
    <p:sldId id="269" r:id="rId5"/>
    <p:sldId id="270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86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9" r:id="rId37"/>
    <p:sldId id="420" r:id="rId38"/>
    <p:sldId id="416" r:id="rId39"/>
    <p:sldId id="417" r:id="rId40"/>
    <p:sldId id="418" r:id="rId41"/>
    <p:sldId id="296" r:id="rId4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Welcome" id="{E75E278A-FF0E-49A4-B170-79828D63BBAD}">
          <p14:sldIdLst>
            <p14:sldId id="256"/>
            <p14:sldId id="265"/>
            <p14:sldId id="269"/>
            <p14:sldId id="270"/>
            <p14:sldId id="367"/>
            <p14:sldId id="368"/>
            <p14:sldId id="369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436"/>
            <p14:sldId id="433"/>
            <p14:sldId id="437"/>
            <p14:sldId id="438"/>
            <p14:sldId id="439"/>
            <p14:sldId id="440"/>
            <p14:sldId id="441"/>
            <p14:sldId id="392"/>
            <p14:sldId id="393"/>
            <p14:sldId id="394"/>
            <p14:sldId id="434"/>
            <p14:sldId id="435"/>
            <p14:sldId id="395"/>
            <p14:sldId id="396"/>
            <p14:sldId id="397"/>
            <p14:sldId id="398"/>
            <p14:sldId id="400"/>
            <p14:sldId id="399"/>
            <p14:sldId id="401"/>
            <p14:sldId id="402"/>
            <p14:sldId id="403"/>
            <p14:sldId id="404"/>
            <p14:sldId id="405"/>
            <p14:sldId id="406"/>
            <p14:sldId id="36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296"/>
          </p14:sldIdLst>
        </p14:section>
        <p14:section name="Thanks" id="{2CC34DB2-6590-42C0-AD4B-A04C6060184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FFFFFF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-52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298BF-9C09-46BB-915C-F5B9879E4DCF}" type="datetimeFigureOut">
              <a:rPr lang="en-US" smtClean="0"/>
              <a:pPr/>
              <a:t>11/2/2016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54182-D052-4E90-B5B3-B9AF2AE4EA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Oozie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10515598" cy="113779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Mr. Sriram </a:t>
            </a:r>
          </a:p>
          <a:p>
            <a:pPr algn="ctr"/>
            <a:r>
              <a:rPr lang="en-US" sz="1800" dirty="0" smtClean="0"/>
              <a:t>Email: hadoopsrirama@gmail.com</a:t>
            </a:r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- workflow 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955800"/>
            <a:ext cx="979805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02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- workflow 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49" y="1954213"/>
            <a:ext cx="9556751" cy="40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02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– job.properties and 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1971674"/>
            <a:ext cx="9939337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02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350500" cy="43513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 on Oozie Workflow Program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Oozie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099" y="1939924"/>
            <a:ext cx="9791701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Monitoring an Oozie Workflow Job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2" y="1971675"/>
            <a:ext cx="9742487" cy="388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Oozie Coordinator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2009774"/>
            <a:ext cx="9809162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Oozie Coordinator Properties and 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088" y="1905000"/>
            <a:ext cx="9929812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Oozie Application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7438" y="2051049"/>
            <a:ext cx="9707562" cy="396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– 1 Time 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13" y="2063750"/>
            <a:ext cx="9945687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5067299" cy="435133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C00000"/>
                </a:solidFill>
              </a:rPr>
              <a:t>Implement Flume and Sqoop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C00000"/>
                </a:solidFill>
              </a:rPr>
              <a:t>Understand Oozie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C00000"/>
                </a:solidFill>
              </a:rPr>
              <a:t>Schedule Job in Oozie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C00000"/>
                </a:solidFill>
              </a:rPr>
              <a:t>Implement Oozie Workflow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C00000"/>
                </a:solidFill>
              </a:rPr>
              <a:t>Implement Oozie Coordinator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807" y="115910"/>
            <a:ext cx="1326524" cy="1092958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5979117" y="1825625"/>
            <a:ext cx="50672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IN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76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 Workflow every 15 seconds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138" y="1997074"/>
            <a:ext cx="9618662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 Data 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1924050"/>
            <a:ext cx="9831387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2: Rolling Windows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774" y="1962150"/>
            <a:ext cx="9864726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Monitoring an Oozie Coordinator Job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2009775"/>
            <a:ext cx="100520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Oozie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900" y="2055813"/>
            <a:ext cx="100457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Oozie Web Console: List Jobs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824" y="1981200"/>
            <a:ext cx="97186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Oozie Web Console: Job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987550"/>
            <a:ext cx="9636126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Oozie Web Console: Failed 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074" y="2022474"/>
            <a:ext cx="976312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Oozie Web Console: Error Messages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825" y="1998663"/>
            <a:ext cx="9286876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– Use Case: How do I find out the best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412" y="2033588"/>
            <a:ext cx="9590087" cy="401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Oozie </a:t>
            </a:r>
            <a:r>
              <a:rPr lang="en-US" sz="3200" b="1" dirty="0" smtClean="0">
                <a:solidFill>
                  <a:srgbClr val="C00000"/>
                </a:solidFill>
              </a:rPr>
              <a:t>Concepts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23308" y="1828800"/>
            <a:ext cx="5269424" cy="338328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700" b="1" dirty="0" smtClean="0"/>
              <a:t>Implement Flume and Sqoop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700" b="1" dirty="0" smtClean="0"/>
              <a:t>Understand Oozie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700" b="1" dirty="0" smtClean="0"/>
              <a:t>Schedule Job in Oozie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700" b="1" dirty="0" smtClean="0"/>
              <a:t>Implement Oozie Workflow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700" b="1" dirty="0" smtClean="0"/>
              <a:t>Implement Oozie Coordinator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17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794571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939866" cy="1208868"/>
          </a:xfrm>
        </p:spPr>
        <p:txBody>
          <a:bodyPr/>
          <a:lstStyle/>
          <a:p>
            <a:r>
              <a:rPr lang="en-IN" dirty="0" smtClean="0"/>
              <a:t>Project – Use Case: The type of data we are dealing with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299" y="1898650"/>
            <a:ext cx="9931401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– Abstract Flow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4" y="2017713"/>
            <a:ext cx="9966326" cy="398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– Flow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363" y="1895474"/>
            <a:ext cx="9952037" cy="414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– MapReduce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613" y="1966913"/>
            <a:ext cx="9628187" cy="400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– MapReduce to Pig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824" y="1970088"/>
            <a:ext cx="9756776" cy="404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– Pig to Hive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2105025"/>
            <a:ext cx="9436100" cy="396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1155766" cy="1208868"/>
          </a:xfrm>
        </p:spPr>
        <p:txBody>
          <a:bodyPr/>
          <a:lstStyle/>
          <a:p>
            <a:r>
              <a:rPr lang="en-IN" dirty="0" smtClean="0"/>
              <a:t>Project – Hive to Sqoop Phase : Dumping data to MySQL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2" y="2081213"/>
            <a:ext cx="9761538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– Nut 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4" y="2032000"/>
            <a:ext cx="9883776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- Essence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363" y="1924050"/>
            <a:ext cx="9532937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– Hadoop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4" y="2017713"/>
            <a:ext cx="9979026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9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Oozie?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49" y="1955800"/>
            <a:ext cx="9975851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02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!!!!!!!!!!!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1714" y="3191770"/>
            <a:ext cx="2828571" cy="1619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21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Functional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699" y="2103438"/>
            <a:ext cx="9779001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02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74" y="1927224"/>
            <a:ext cx="9852026" cy="405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02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1978024"/>
            <a:ext cx="10007600" cy="394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02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Workflow..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2011363"/>
            <a:ext cx="9545637" cy="388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02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with Oozie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3605" cy="435133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363" y="1997074"/>
            <a:ext cx="9685337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02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1256</TotalTime>
  <Words>229</Words>
  <Application>Microsoft Office PowerPoint</Application>
  <PresentationFormat>Custom</PresentationFormat>
  <Paragraphs>55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WelcomeDoc</vt:lpstr>
      <vt:lpstr>Oozie</vt:lpstr>
      <vt:lpstr>Objectives</vt:lpstr>
      <vt:lpstr>Oozie Concepts</vt:lpstr>
      <vt:lpstr>What is Oozie?</vt:lpstr>
      <vt:lpstr>Oozie Functional Components</vt:lpstr>
      <vt:lpstr>Oozie Overview</vt:lpstr>
      <vt:lpstr>Oozie Workflow</vt:lpstr>
      <vt:lpstr>Oozie Workflow..</vt:lpstr>
      <vt:lpstr>Scheduling with Oozie</vt:lpstr>
      <vt:lpstr>Oozie - workflow .xml</vt:lpstr>
      <vt:lpstr>Oozie - workflow .xml</vt:lpstr>
      <vt:lpstr>Oozie – job.properties and lib</vt:lpstr>
      <vt:lpstr>Demo</vt:lpstr>
      <vt:lpstr>Running Oozie application</vt:lpstr>
      <vt:lpstr>Monitoring an Oozie Workflow Job</vt:lpstr>
      <vt:lpstr>Oozie Coordinator</vt:lpstr>
      <vt:lpstr>Oozie Coordinator Properties and XML</vt:lpstr>
      <vt:lpstr>Oozie Application Life Cycle</vt:lpstr>
      <vt:lpstr>Use Case – 1 Time Triggers</vt:lpstr>
      <vt:lpstr>Run Workflow every 15 seconds</vt:lpstr>
      <vt:lpstr>Example 2: Data Triggers</vt:lpstr>
      <vt:lpstr>Use Case 2: Rolling Windows</vt:lpstr>
      <vt:lpstr>Monitoring an Oozie Coordinator Job</vt:lpstr>
      <vt:lpstr>Oozie Commands</vt:lpstr>
      <vt:lpstr>Oozie Web Console: List Jobs</vt:lpstr>
      <vt:lpstr>Oozie Web Console: Job Details</vt:lpstr>
      <vt:lpstr>Oozie Web Console: Failed Actions</vt:lpstr>
      <vt:lpstr>Oozie Web Console: Error Messages</vt:lpstr>
      <vt:lpstr>Project – Use Case: How do I find out the best</vt:lpstr>
      <vt:lpstr>Project – Use Case: The type of data we are dealing with</vt:lpstr>
      <vt:lpstr>Project – Abstract Flow Diagram</vt:lpstr>
      <vt:lpstr>Project – Flow Diagram</vt:lpstr>
      <vt:lpstr>Project – MapReduce Phase</vt:lpstr>
      <vt:lpstr>Project – MapReduce to Pig Phase</vt:lpstr>
      <vt:lpstr>Project – Pig to Hive Phase</vt:lpstr>
      <vt:lpstr>Project – Hive to Sqoop Phase : Dumping data to MySQL</vt:lpstr>
      <vt:lpstr>Project – Nut Shell</vt:lpstr>
      <vt:lpstr>Project - Essence</vt:lpstr>
      <vt:lpstr>Project – Hadoop Ecosystem</vt:lpstr>
      <vt:lpstr>Thank You !!!!!!!!!!!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hp</dc:creator>
  <cp:keywords/>
  <cp:lastModifiedBy>VIJAY</cp:lastModifiedBy>
  <cp:revision>456</cp:revision>
  <dcterms:created xsi:type="dcterms:W3CDTF">2016-08-26T15:11:50Z</dcterms:created>
  <dcterms:modified xsi:type="dcterms:W3CDTF">2016-11-02T04:21:43Z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