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4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3A8F8-09EF-4308-B7F0-A72DDCF54AB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F89A-9FA4-4AF9-B301-6A23845E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1"/>
            <a:ext cx="7772400" cy="1219200"/>
          </a:xfrm>
          <a:solidFill>
            <a:schemeClr val="tx2">
              <a:lumMod val="20000"/>
              <a:lumOff val="80000"/>
              <a:alpha val="94000"/>
            </a:schemeClr>
          </a:solidFill>
        </p:spPr>
        <p:txBody>
          <a:bodyPr/>
          <a:lstStyle/>
          <a:p>
            <a:r>
              <a:rPr lang="en-US" dirty="0" smtClean="0"/>
              <a:t>Advanced 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40767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8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Rotating logging</a:t>
            </a:r>
          </a:p>
          <a:p>
            <a:pPr lvl="1"/>
            <a:r>
              <a:rPr lang="en-US" dirty="0" smtClean="0"/>
              <a:t>File based</a:t>
            </a:r>
          </a:p>
          <a:p>
            <a:pPr lvl="1"/>
            <a:r>
              <a:rPr lang="en-US" dirty="0" smtClean="0"/>
              <a:t>Size based</a:t>
            </a:r>
          </a:p>
          <a:p>
            <a:pPr marL="457200" lvl="1" indent="0">
              <a:buNone/>
            </a:pPr>
            <a:r>
              <a:rPr lang="en-US" dirty="0" smtClean="0"/>
              <a:t>Log levels</a:t>
            </a:r>
          </a:p>
          <a:p>
            <a:pPr marL="457200" lvl="1" indent="0">
              <a:buNone/>
            </a:pPr>
            <a:r>
              <a:rPr lang="en-US" dirty="0" smtClean="0"/>
              <a:t>CRITICAL</a:t>
            </a:r>
          </a:p>
          <a:p>
            <a:pPr marL="457200" lvl="1" indent="0">
              <a:buNone/>
            </a:pPr>
            <a:r>
              <a:rPr lang="en-US" dirty="0" smtClean="0"/>
              <a:t>ERROR… </a:t>
            </a:r>
          </a:p>
        </p:txBody>
      </p:sp>
    </p:spTree>
    <p:extLst>
      <p:ext uri="{BB962C8B-B14F-4D97-AF65-F5344CB8AC3E}">
        <p14:creationId xmlns:p14="http://schemas.microsoft.com/office/powerpoint/2010/main" val="41467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pPr lvl="1"/>
            <a:r>
              <a:rPr lang="en-US" sz="2000" dirty="0" err="1"/>
              <a:t>Logging.basic.config</a:t>
            </a:r>
            <a:r>
              <a:rPr lang="en-US" sz="2000" dirty="0"/>
              <a:t>(</a:t>
            </a:r>
            <a:r>
              <a:rPr lang="en-US" sz="2000" dirty="0" err="1"/>
              <a:t>level,format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sz="3200" dirty="0" smtClean="0"/>
              <a:t>File Based</a:t>
            </a:r>
          </a:p>
          <a:p>
            <a:pPr lvl="1"/>
            <a:r>
              <a:rPr lang="en-US" sz="2000" dirty="0" err="1"/>
              <a:t>TimedRotatingFileHandler</a:t>
            </a:r>
            <a:r>
              <a:rPr lang="en-US" sz="2000" dirty="0"/>
              <a:t>(</a:t>
            </a:r>
            <a:r>
              <a:rPr lang="en-US" sz="2000" dirty="0" err="1"/>
              <a:t>file,when,interval,backupcount</a:t>
            </a:r>
            <a:r>
              <a:rPr lang="en-US" sz="2000" dirty="0"/>
              <a:t>)</a:t>
            </a:r>
          </a:p>
          <a:p>
            <a:r>
              <a:rPr lang="en-US" dirty="0" smtClean="0"/>
              <a:t>Size Based</a:t>
            </a:r>
          </a:p>
          <a:p>
            <a:pPr lvl="1"/>
            <a:r>
              <a:rPr lang="en-US" sz="2000" dirty="0" err="1"/>
              <a:t>RotatingFileHandler</a:t>
            </a:r>
            <a:r>
              <a:rPr lang="en-US" sz="2000" dirty="0"/>
              <a:t>(</a:t>
            </a:r>
            <a:r>
              <a:rPr lang="en-US" sz="2000" dirty="0" err="1"/>
              <a:t>file,maxbytesSize,backupCount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74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Data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serialization is very important to persist the object between the sessions.</a:t>
            </a:r>
          </a:p>
          <a:p>
            <a:r>
              <a:rPr lang="en-US" dirty="0" err="1" smtClean="0"/>
              <a:t>cPickle</a:t>
            </a:r>
            <a:endParaRPr lang="en-US" dirty="0" smtClean="0"/>
          </a:p>
          <a:p>
            <a:pPr lvl="1"/>
            <a:r>
              <a:rPr lang="en-US" dirty="0" smtClean="0"/>
              <a:t>Dump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Dumps</a:t>
            </a:r>
          </a:p>
          <a:p>
            <a:pPr lvl="1"/>
            <a:r>
              <a:rPr lang="en-US" dirty="0" smtClean="0"/>
              <a:t>Loads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Virtual 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smtClean="0"/>
              <a:t>we </a:t>
            </a:r>
            <a:r>
              <a:rPr lang="en-US" smtClean="0"/>
              <a:t>use</a:t>
            </a:r>
            <a:endParaRPr lang="en-US" dirty="0" smtClean="0"/>
          </a:p>
          <a:p>
            <a:r>
              <a:rPr lang="en-US" dirty="0" smtClean="0"/>
              <a:t>How to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Classes</a:t>
            </a:r>
          </a:p>
          <a:p>
            <a:r>
              <a:rPr lang="en-US" sz="2400" dirty="0" smtClean="0"/>
              <a:t>Magic Methods.</a:t>
            </a:r>
          </a:p>
          <a:p>
            <a:r>
              <a:rPr lang="en-US" sz="2400" dirty="0" smtClean="0"/>
              <a:t>FP &amp; Lambda</a:t>
            </a:r>
          </a:p>
          <a:p>
            <a:r>
              <a:rPr lang="en-US" sz="2400" dirty="0" smtClean="0"/>
              <a:t>Decorators</a:t>
            </a:r>
          </a:p>
          <a:p>
            <a:r>
              <a:rPr lang="en-US" sz="2400" dirty="0" smtClean="0"/>
              <a:t>Packages </a:t>
            </a:r>
          </a:p>
          <a:p>
            <a:r>
              <a:rPr lang="en-US" sz="2400" dirty="0" smtClean="0"/>
              <a:t>Logging</a:t>
            </a:r>
          </a:p>
          <a:p>
            <a:r>
              <a:rPr lang="en-US" sz="2400" dirty="0" smtClean="0"/>
              <a:t>Data Serialization</a:t>
            </a:r>
          </a:p>
          <a:p>
            <a:r>
              <a:rPr lang="en-US" sz="2400" dirty="0" smtClean="0"/>
              <a:t>Virtual Environment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Object oriented Programing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classes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Attributes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015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Magic Methods.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everything python object oriented python.</a:t>
            </a:r>
          </a:p>
          <a:p>
            <a:r>
              <a:rPr lang="en-US" dirty="0" smtClean="0"/>
              <a:t>They are special methods that adds “MAGIC” to your objects.</a:t>
            </a:r>
          </a:p>
          <a:p>
            <a:endParaRPr lang="en-US" dirty="0"/>
          </a:p>
          <a:p>
            <a:r>
              <a:rPr lang="en-US" dirty="0" smtClean="0"/>
              <a:t>Comparison      __</a:t>
            </a:r>
            <a:r>
              <a:rPr lang="en-US" dirty="0" err="1" smtClean="0"/>
              <a:t>cmp</a:t>
            </a:r>
            <a:r>
              <a:rPr lang="en-US" dirty="0" smtClean="0"/>
              <a:t>__</a:t>
            </a:r>
          </a:p>
          <a:p>
            <a:r>
              <a:rPr lang="en-US" dirty="0" err="1" smtClean="0"/>
              <a:t>Arithemetic</a:t>
            </a:r>
            <a:r>
              <a:rPr lang="en-US" dirty="0" smtClean="0"/>
              <a:t>   __add__</a:t>
            </a:r>
          </a:p>
          <a:p>
            <a:r>
              <a:rPr lang="en-US" dirty="0" smtClean="0"/>
              <a:t>Lot….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Functional Programing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n-US" sz="2400" dirty="0"/>
              <a:t>Functions can be used as any other datatype, </a:t>
            </a:r>
            <a:endParaRPr lang="en-US" altLang="en-US" sz="2400" dirty="0" smtClean="0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n-US" sz="2400" dirty="0" err="1" smtClean="0"/>
              <a:t>eg</a:t>
            </a:r>
            <a:r>
              <a:rPr lang="en-US" alt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Arguments to function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Return values of functions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Assigned to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Parts of tuples, lists, </a:t>
            </a:r>
            <a:r>
              <a:rPr lang="en-US" altLang="en-US" sz="2400" dirty="0" err="1" smtClean="0"/>
              <a:t>etc</a:t>
            </a:r>
            <a:endParaRPr lang="en-US" alt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Map, Filter, reduce …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Python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lambda creates anonymous functions</a:t>
            </a:r>
          </a:p>
          <a:p>
            <a:r>
              <a:rPr lang="en-US" sz="2400" dirty="0" smtClean="0"/>
              <a:t>Syntax </a:t>
            </a:r>
          </a:p>
          <a:p>
            <a:pPr lvl="1"/>
            <a:r>
              <a:rPr lang="en-US" sz="2400" dirty="0" smtClean="0"/>
              <a:t>lambda arguments : expression</a:t>
            </a:r>
          </a:p>
          <a:p>
            <a:pPr lvl="1"/>
            <a:r>
              <a:rPr lang="en-US" sz="2400" dirty="0" smtClean="0"/>
              <a:t>Example:</a:t>
            </a:r>
          </a:p>
          <a:p>
            <a:pPr marL="457200" lvl="1" indent="0">
              <a:buNone/>
            </a:pPr>
            <a:r>
              <a:rPr lang="en-US" sz="2400" dirty="0" smtClean="0"/>
              <a:t>L = [(‘a’,2),(‘c’,1),(‘b’,3)]</a:t>
            </a:r>
          </a:p>
          <a:p>
            <a:pPr marL="457200" lvl="1" indent="0">
              <a:buNone/>
            </a:pPr>
            <a:r>
              <a:rPr lang="en-US" sz="2400" dirty="0" smtClean="0"/>
              <a:t>With lambda </a:t>
            </a:r>
          </a:p>
          <a:p>
            <a:pPr marL="457200" lvl="1" indent="0">
              <a:buNone/>
            </a:pPr>
            <a:r>
              <a:rPr lang="en-US" sz="2400" dirty="0" smtClean="0"/>
              <a:t>Sorted(</a:t>
            </a:r>
            <a:r>
              <a:rPr lang="en-US" sz="2400" dirty="0"/>
              <a:t>L</a:t>
            </a:r>
            <a:r>
              <a:rPr lang="en-US" sz="2400" dirty="0" smtClean="0"/>
              <a:t>, key=lambda x:x[1])</a:t>
            </a:r>
          </a:p>
          <a:p>
            <a:pPr marL="457200" lvl="1" indent="0">
              <a:buNone/>
            </a:pPr>
            <a:r>
              <a:rPr lang="en-US" sz="2400" dirty="0" smtClean="0"/>
              <a:t>With out sorted(L, key=fun)</a:t>
            </a:r>
          </a:p>
          <a:p>
            <a:pPr marL="457200" lvl="1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fun(c):   return c[1]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94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and methods are first-class objects in Python, so if you want to pass a function to another function, you can just treat it as any other object.</a:t>
            </a:r>
          </a:p>
        </p:txBody>
      </p:sp>
    </p:spTree>
    <p:extLst>
      <p:ext uri="{BB962C8B-B14F-4D97-AF65-F5344CB8AC3E}">
        <p14:creationId xmlns:p14="http://schemas.microsoft.com/office/powerpoint/2010/main" val="12947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ecorators </a:t>
            </a:r>
            <a:r>
              <a:rPr lang="en-US" dirty="0"/>
              <a:t>dynamically alter the functionality of a function, method or class without having </a:t>
            </a:r>
            <a:r>
              <a:rPr lang="en-US" dirty="0" smtClean="0"/>
              <a:t>to </a:t>
            </a:r>
            <a:r>
              <a:rPr lang="en-US" dirty="0"/>
              <a:t>directly use subclasses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Creating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</a:t>
            </a:r>
          </a:p>
          <a:p>
            <a:r>
              <a:rPr lang="en-US" dirty="0" smtClean="0"/>
              <a:t>Create all required files in it</a:t>
            </a:r>
          </a:p>
          <a:p>
            <a:r>
              <a:rPr lang="en-US" dirty="0" smtClean="0"/>
              <a:t>Create __init__.py file in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274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python </vt:lpstr>
      <vt:lpstr>Topics</vt:lpstr>
      <vt:lpstr>Object oriented Programing</vt:lpstr>
      <vt:lpstr>Magic Methods.</vt:lpstr>
      <vt:lpstr>Functional Programing</vt:lpstr>
      <vt:lpstr>Lambda functions</vt:lpstr>
      <vt:lpstr>Higher order functions</vt:lpstr>
      <vt:lpstr>Decorators</vt:lpstr>
      <vt:lpstr>Creating Packages</vt:lpstr>
      <vt:lpstr>logging</vt:lpstr>
      <vt:lpstr>logging</vt:lpstr>
      <vt:lpstr>Data Serialization</vt:lpstr>
      <vt:lpstr>Virtual ENV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</dc:title>
  <dc:creator>Munna</dc:creator>
  <cp:lastModifiedBy>Munna</cp:lastModifiedBy>
  <cp:revision>21</cp:revision>
  <dcterms:created xsi:type="dcterms:W3CDTF">2016-10-20T17:14:44Z</dcterms:created>
  <dcterms:modified xsi:type="dcterms:W3CDTF">2016-10-22T08:02:35Z</dcterms:modified>
</cp:coreProperties>
</file>