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50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56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40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52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9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1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92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54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02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0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9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B8DAC-1B2F-42FF-AD88-17923600ABE0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78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80878"/>
          </a:xfrm>
        </p:spPr>
        <p:txBody>
          <a:bodyPr/>
          <a:lstStyle/>
          <a:p>
            <a:r>
              <a:rPr lang="en-GB" dirty="0" smtClean="0"/>
              <a:t>Web Application security #1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0767" y="3340360"/>
            <a:ext cx="8126964" cy="2318657"/>
          </a:xfrm>
        </p:spPr>
        <p:txBody>
          <a:bodyPr>
            <a:normAutofit/>
          </a:bodyPr>
          <a:lstStyle/>
          <a:p>
            <a:r>
              <a:rPr lang="en-GB" sz="4800" dirty="0" smtClean="0"/>
              <a:t>Session hijacking via man in the middle attacks</a:t>
            </a:r>
          </a:p>
          <a:p>
            <a:endParaRPr lang="en-GB" sz="4800" dirty="0" smtClean="0"/>
          </a:p>
        </p:txBody>
      </p:sp>
    </p:spTree>
    <p:extLst>
      <p:ext uri="{BB962C8B-B14F-4D97-AF65-F5344CB8AC3E}">
        <p14:creationId xmlns:p14="http://schemas.microsoft.com/office/powerpoint/2010/main" val="130583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Yada </a:t>
            </a:r>
            <a:r>
              <a:rPr lang="en-GB" dirty="0" err="1" smtClean="0"/>
              <a:t>yada</a:t>
            </a:r>
            <a:r>
              <a:rPr lang="en-GB" dirty="0" smtClean="0"/>
              <a:t>. Are you actually going to show us something now?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287"/>
            <a:ext cx="10515600" cy="4351338"/>
          </a:xfrm>
        </p:spPr>
        <p:txBody>
          <a:bodyPr/>
          <a:lstStyle/>
          <a:p>
            <a:r>
              <a:rPr lang="en-GB" dirty="0" smtClean="0"/>
              <a:t>Nope.</a:t>
            </a:r>
          </a:p>
          <a:p>
            <a:r>
              <a:rPr lang="en-GB" dirty="0" smtClean="0"/>
              <a:t>I’ve blathered on quite long enough.</a:t>
            </a:r>
          </a:p>
          <a:p>
            <a:r>
              <a:rPr lang="en-GB" dirty="0" smtClean="0"/>
              <a:t>Go get the repo and do it yourself.</a:t>
            </a:r>
          </a:p>
          <a:p>
            <a:r>
              <a:rPr lang="en-GB" dirty="0" smtClean="0"/>
              <a:t>Any questions?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https://github.com/ScottLogic/SecurityTraining/blob/develop/README.md</a:t>
            </a:r>
          </a:p>
          <a:p>
            <a:pPr marL="0" indent="0">
              <a:buNone/>
            </a:pPr>
            <a:r>
              <a:rPr lang="en-GB" dirty="0" smtClean="0"/>
              <a:t>https://github.com/ScottLogic/SecurityTraining/blob/develop/Attacks/Session%20hijacking%20via%20MITM.md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2854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we here?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Because we use the internet.</a:t>
            </a:r>
          </a:p>
          <a:p>
            <a:r>
              <a:rPr lang="en-GB" sz="4000" dirty="0" smtClean="0"/>
              <a:t>Because we make web applications.</a:t>
            </a:r>
          </a:p>
          <a:p>
            <a:r>
              <a:rPr lang="en-GB" sz="4000" dirty="0" smtClean="0"/>
              <a:t>Because we are high-end IT professionals.</a:t>
            </a:r>
          </a:p>
          <a:p>
            <a:r>
              <a:rPr lang="en-GB" sz="4000" dirty="0" smtClean="0"/>
              <a:t>Because security breaches are big news now.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90262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this secret hi-hat middle-man thingy?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A session hijack is where you have a session - an ongoing </a:t>
            </a:r>
            <a:r>
              <a:rPr lang="en-GB" sz="4000" dirty="0" smtClean="0"/>
              <a:t>conversation </a:t>
            </a:r>
            <a:r>
              <a:rPr lang="en-GB" sz="4000" dirty="0"/>
              <a:t>- with a website, and an attacker gains access to this session, communicating with the site as if he were you. </a:t>
            </a:r>
            <a:endParaRPr lang="en-GB" sz="4000" dirty="0" smtClean="0"/>
          </a:p>
          <a:p>
            <a:r>
              <a:rPr lang="en-GB" sz="4000" dirty="0" smtClean="0"/>
              <a:t>A </a:t>
            </a:r>
            <a:r>
              <a:rPr lang="en-GB" sz="4000" dirty="0"/>
              <a:t>man in the middle (MITM) attack is where the attacker can intercept the network communications between your browser and the server, and read, block or modify it. </a:t>
            </a:r>
          </a:p>
        </p:txBody>
      </p:sp>
    </p:spTree>
    <p:extLst>
      <p:ext uri="{BB962C8B-B14F-4D97-AF65-F5344CB8AC3E}">
        <p14:creationId xmlns:p14="http://schemas.microsoft.com/office/powerpoint/2010/main" val="257236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Whoa! Is this shit for real?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dirty="0" smtClean="0"/>
              <a:t>It sure is, yes.</a:t>
            </a:r>
          </a:p>
          <a:p>
            <a:r>
              <a:rPr lang="en-GB" sz="4000" dirty="0" smtClean="0"/>
              <a:t>Your PC may be compromised.</a:t>
            </a:r>
          </a:p>
          <a:p>
            <a:r>
              <a:rPr lang="en-GB" sz="4000" dirty="0" smtClean="0"/>
              <a:t>Your router may be compromised.</a:t>
            </a:r>
          </a:p>
          <a:p>
            <a:r>
              <a:rPr lang="en-GB" sz="4000" dirty="0" smtClean="0"/>
              <a:t>Your wireless network may be compromised.</a:t>
            </a:r>
          </a:p>
          <a:p>
            <a:r>
              <a:rPr lang="en-GB" sz="4000" dirty="0" smtClean="0"/>
              <a:t>Your ISP may compromised.</a:t>
            </a:r>
          </a:p>
          <a:p>
            <a:pPr marL="0" indent="0">
              <a:buNone/>
            </a:pPr>
            <a:r>
              <a:rPr lang="en-GB" sz="4000" dirty="0" smtClean="0"/>
              <a:t>All of these bad things happen, repeatedly.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69632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Cool. Would you google that for me please?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0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LMGTFY: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http</a:t>
            </a:r>
            <a:r>
              <a:rPr lang="en-GB" dirty="0"/>
              <a:t>://</a:t>
            </a:r>
            <a:r>
              <a:rPr lang="en-GB" dirty="0" smtClean="0"/>
              <a:t>www.theregister.co.uk/2015/11/23/dude_youre_getting_pwned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http</a:t>
            </a:r>
            <a:r>
              <a:rPr lang="en-GB" dirty="0"/>
              <a:t>://</a:t>
            </a:r>
            <a:r>
              <a:rPr lang="en-GB" dirty="0" smtClean="0"/>
              <a:t>www.theregister.co.uk/2003/11/07/help_my_belkin_router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http</a:t>
            </a:r>
            <a:r>
              <a:rPr lang="en-GB" dirty="0"/>
              <a:t>://</a:t>
            </a:r>
            <a:r>
              <a:rPr lang="en-GB" dirty="0" smtClean="0"/>
              <a:t>www.theinquirer.net/inquirer/news/2045528/hundreds-log-rogue-wireless-hotspot-infosec-conference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http</a:t>
            </a:r>
            <a:r>
              <a:rPr lang="en-GB" dirty="0"/>
              <a:t>://</a:t>
            </a:r>
            <a:r>
              <a:rPr lang="en-GB" dirty="0" smtClean="0"/>
              <a:t>news.softpedia.com/news/Tunisian-Gov-Is-Primary-Suspect-in-Mass-Theft-of-Gmail-Yahoo-and-Facebook-Logins-176453.shtml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82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OM(F)G. What should I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9401"/>
          </a:xfrm>
        </p:spPr>
        <p:txBody>
          <a:bodyPr>
            <a:noAutofit/>
          </a:bodyPr>
          <a:lstStyle/>
          <a:p>
            <a:r>
              <a:rPr lang="en-GB" sz="4000" dirty="0" smtClean="0"/>
              <a:t>Don’t reuse passwords.</a:t>
            </a:r>
          </a:p>
          <a:p>
            <a:r>
              <a:rPr lang="en-GB" sz="4000" dirty="0" smtClean="0"/>
              <a:t>Understand what data is sensitive.</a:t>
            </a:r>
          </a:p>
          <a:p>
            <a:r>
              <a:rPr lang="en-GB" sz="4000" dirty="0" smtClean="0"/>
              <a:t>Don’t do sensitive stuff on ‘free’ </a:t>
            </a:r>
            <a:r>
              <a:rPr lang="en-GB" sz="4000" dirty="0" err="1" smtClean="0"/>
              <a:t>wifi</a:t>
            </a:r>
            <a:r>
              <a:rPr lang="en-GB" sz="4000" dirty="0" smtClean="0"/>
              <a:t>.</a:t>
            </a:r>
          </a:p>
          <a:p>
            <a:r>
              <a:rPr lang="en-GB" sz="4000" dirty="0" smtClean="0"/>
              <a:t>Use a modern secure browser.</a:t>
            </a:r>
            <a:r>
              <a:rPr lang="en-GB" sz="4000" dirty="0" smtClean="0"/>
              <a:t> </a:t>
            </a:r>
          </a:p>
          <a:p>
            <a:r>
              <a:rPr lang="en-GB" sz="4000" dirty="0" smtClean="0"/>
              <a:t>Check your connections.</a:t>
            </a:r>
          </a:p>
          <a:p>
            <a:pPr marL="0" indent="0">
              <a:buNone/>
            </a:pPr>
            <a:r>
              <a:rPr lang="en-GB" sz="3600" dirty="0" smtClean="0"/>
              <a:t>Other things too, but here </a:t>
            </a:r>
            <a:r>
              <a:rPr lang="en-GB" sz="3600" dirty="0" err="1" smtClean="0"/>
              <a:t>endeth</a:t>
            </a:r>
            <a:r>
              <a:rPr lang="en-GB" sz="3600" dirty="0" smtClean="0"/>
              <a:t> the first lesson…</a:t>
            </a:r>
          </a:p>
          <a:p>
            <a:pPr marL="0" indent="0">
              <a:buNone/>
            </a:pPr>
            <a:r>
              <a:rPr lang="en-GB" sz="3600" dirty="0" smtClean="0"/>
              <a:t>Any questions?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0090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I’m a developer. Is it all my fault?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dirty="0" smtClean="0"/>
              <a:t>Yes it is (mostly) - these problems exist because of weak application security.</a:t>
            </a:r>
          </a:p>
          <a:p>
            <a:r>
              <a:rPr lang="en-GB" sz="4000" dirty="0" smtClean="0"/>
              <a:t>We need to understand how to design them out.</a:t>
            </a:r>
          </a:p>
          <a:p>
            <a:r>
              <a:rPr lang="en-GB" sz="4000" dirty="0" smtClean="0"/>
              <a:t>We need to know how to review and test for them.</a:t>
            </a:r>
          </a:p>
          <a:p>
            <a:r>
              <a:rPr lang="en-GB" sz="4000" dirty="0" smtClean="0"/>
              <a:t>We need to think of our apps as targets, like a hacker does.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13174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this training going to cover?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21" y="1825625"/>
            <a:ext cx="11196735" cy="4621828"/>
          </a:xfrm>
        </p:spPr>
        <p:txBody>
          <a:bodyPr>
            <a:normAutofit fontScale="92500" lnSpcReduction="10000"/>
          </a:bodyPr>
          <a:lstStyle/>
          <a:p>
            <a:r>
              <a:rPr lang="en-GB" sz="3500" dirty="0" smtClean="0"/>
              <a:t>How the internet works (well, up to a point). </a:t>
            </a:r>
          </a:p>
          <a:p>
            <a:r>
              <a:rPr lang="en-GB" sz="3500" dirty="0" smtClean="0"/>
              <a:t>A couple of ways session management is done, and just how broken it can be. &lt;spoiler: very&gt;</a:t>
            </a:r>
          </a:p>
          <a:p>
            <a:r>
              <a:rPr lang="en-GB" sz="3500" dirty="0" smtClean="0"/>
              <a:t>How to run a session hijack via MITM.</a:t>
            </a:r>
          </a:p>
          <a:p>
            <a:r>
              <a:rPr lang="en-GB" sz="3500" dirty="0" smtClean="0"/>
              <a:t>How to set up tools to test for these vulnerabilities.</a:t>
            </a:r>
          </a:p>
          <a:p>
            <a:r>
              <a:rPr lang="en-GB" sz="3500" dirty="0" smtClean="0"/>
              <a:t>What HTTPS gives you, and how.</a:t>
            </a:r>
          </a:p>
          <a:p>
            <a:r>
              <a:rPr lang="en-GB" sz="3500" dirty="0" smtClean="0"/>
              <a:t>Some simple fixes / mitigations.</a:t>
            </a:r>
          </a:p>
          <a:p>
            <a:r>
              <a:rPr lang="en-GB" sz="3500" dirty="0" smtClean="0"/>
              <a:t>Some less well-known fixes.</a:t>
            </a:r>
          </a:p>
          <a:p>
            <a:r>
              <a:rPr lang="en-GB" sz="3500" dirty="0" smtClean="0"/>
              <a:t>Other stuff.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87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I use the training material?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It’s hands on. There are a couple of vulnerable sample apps that run in VMs. Hack them then fix them.</a:t>
            </a:r>
          </a:p>
          <a:p>
            <a:r>
              <a:rPr lang="en-GB" dirty="0" smtClean="0"/>
              <a:t>Read the readmes. Read and follow the attack docs (Attacks/*.md).</a:t>
            </a:r>
          </a:p>
          <a:p>
            <a:r>
              <a:rPr lang="en-GB" dirty="0" smtClean="0"/>
              <a:t>Developers: Do the exercises. No, really, you may be surprised.</a:t>
            </a:r>
          </a:p>
          <a:p>
            <a:r>
              <a:rPr lang="en-GB" dirty="0" smtClean="0"/>
              <a:t>Testers: </a:t>
            </a:r>
            <a:r>
              <a:rPr lang="en-GB" dirty="0" smtClean="0"/>
              <a:t>Do the (testing) exercises. We’ll arrange some extra help.</a:t>
            </a:r>
          </a:p>
          <a:p>
            <a:r>
              <a:rPr lang="en-GB" dirty="0" smtClean="0"/>
              <a:t>Everyone: Ask me when you get stuck, point out my errors and gaps. I’m ‘learning by teaching’ here, so please help me learn too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r>
              <a:rPr lang="en-GB" dirty="0" smtClean="0"/>
              <a:t>.</a:t>
            </a:r>
          </a:p>
          <a:p>
            <a:r>
              <a:rPr lang="en-GB" dirty="0" smtClean="0"/>
              <a:t>Everyone: It’s a git repo. Please improve it by sending pull requests (talk to me first, though).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77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552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Web Application security #1</vt:lpstr>
      <vt:lpstr>Why are we here?</vt:lpstr>
      <vt:lpstr>What is this secret hi-hat middle-man thingy?</vt:lpstr>
      <vt:lpstr>Whoa! Is this shit for real?</vt:lpstr>
      <vt:lpstr>Cool. Would you google that for me please?</vt:lpstr>
      <vt:lpstr>OM(F)G. What should I do?</vt:lpstr>
      <vt:lpstr>I’m a developer. Is it all my fault?</vt:lpstr>
      <vt:lpstr>What’s this training going to cover?</vt:lpstr>
      <vt:lpstr>How do I use the training material?</vt:lpstr>
      <vt:lpstr>Yada yada. Are you actually going to show us something now?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Sillem</dc:creator>
  <cp:lastModifiedBy>Robin Sillem</cp:lastModifiedBy>
  <cp:revision>16</cp:revision>
  <dcterms:created xsi:type="dcterms:W3CDTF">2015-12-01T13:56:25Z</dcterms:created>
  <dcterms:modified xsi:type="dcterms:W3CDTF">2015-12-01T15:51:21Z</dcterms:modified>
</cp:coreProperties>
</file>