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a91908b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a91908b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a91908bd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a91908bd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a91908b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a91908b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a91908bd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a91908bd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a91908bd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a91908bd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a91908bd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a91908bd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a91908b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a91908b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a91908b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a91908b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a91908b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a91908b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a91908b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a91908b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a91908b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a91908b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a91908b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a91908b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a91908bd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a91908bd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a91908b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a91908b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61075" y="753425"/>
            <a:ext cx="7534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Some Important selection before starting project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Model = LLAMA2 7B (HF api)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Dataset = MedQuAD (Medical Question Answering Dataset)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Machine = Free colab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453975" y="130400"/>
            <a:ext cx="838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RAG + Fact-Checking Hallucination Detection (Post Fine-Tune)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453975" y="130400"/>
            <a:ext cx="838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RAG + Fact-Checking Hallucination Detection (Post Fine-Tune)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453975" y="850025"/>
            <a:ext cx="83889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 tried with </a:t>
            </a:r>
            <a:r>
              <a:rPr lang="en" sz="1800">
                <a:solidFill>
                  <a:schemeClr val="dk2"/>
                </a:solidFill>
              </a:rPr>
              <a:t>self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consistency</a:t>
            </a:r>
            <a:r>
              <a:rPr lang="en" sz="1800">
                <a:solidFill>
                  <a:schemeClr val="dk2"/>
                </a:solidFill>
              </a:rPr>
              <a:t> but due to lack of GPU i wasnt able to apply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Even 10 question has 50 answers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00" y="1876425"/>
            <a:ext cx="75914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/>
        </p:nvSpPr>
        <p:spPr>
          <a:xfrm>
            <a:off x="1786950" y="173875"/>
            <a:ext cx="50565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custom fact-checking detector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0" y="1300800"/>
            <a:ext cx="8683500" cy="25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Applied a custom fact-checking detector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extract_medical_facts() pulls likely factual sentences (heuristics: medical terms and factual patterns like “is used”, “should be”, “dose”, etc.).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supports(f1,f2) marks support via word-overlap ratio (&gt;0.5).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contradicts(f1,f2) flags contradictions via negation mismatch (same content with/without “not”) and numeric conflicts (e.g., “10 mg” vs “20 mg” within similar word context).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 hallucination score is computed from unsupported/contradictory facts and mapped to levels: Low / Medium / High.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025" y="1949000"/>
            <a:ext cx="26479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150" y="3054300"/>
            <a:ext cx="44100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900" y="391725"/>
            <a:ext cx="59436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293500" y="0"/>
            <a:ext cx="10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Dataset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858825" y="2501725"/>
            <a:ext cx="25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Benchmarking Dataset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970200" y="101421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Natural Language Inference (NLI)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55250" y="731950"/>
            <a:ext cx="81690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custom function detect_hallucinations splits each generated answer into sentences.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sentence is paired with the corresponding standard answer and passed into an NLI model from Hugging Face (roberta-large-mnli).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model outputs a label (ENTAILMENT, NEUTRAL, CONTRADICTION) and a confidence score.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Results are aggregated per question: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CONTRADICTION → Hallucination detected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NEUTRAL only → Potentially uncertain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ENTAILMENT only → No hallucination detected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75" y="2719625"/>
            <a:ext cx="5091976" cy="21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072000" y="5215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self-consistency approach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13200" y="1412925"/>
            <a:ext cx="8531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 re-generated 5 answers per question at different temperatures: 0.5, 0.6, 0.7, 0.8, and 0.9.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Each generated answer was compared to the standard (gold) answer.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average similarity per question and across all questions was calculated.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Overall Average Across 10 Questions: 0.346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52550" y="985250"/>
            <a:ext cx="80703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 repeated the same process, but this time used a </a:t>
            </a:r>
            <a:r>
              <a:rPr b="1" lang="en" sz="2200">
                <a:solidFill>
                  <a:schemeClr val="dk1"/>
                </a:solidFill>
              </a:rPr>
              <a:t>benchmarking dataset</a:t>
            </a:r>
            <a:r>
              <a:rPr lang="en" sz="2200">
                <a:solidFill>
                  <a:schemeClr val="dk1"/>
                </a:solidFill>
              </a:rPr>
              <a:t> as the trusted reference.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Again, 5 answers were generated for each question across the same temperature values.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Overall Average similarity: 0.289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685525" y="1777300"/>
            <a:ext cx="47523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After 2 methods I moved to fine tune part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2405125" y="2028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LoRA (Low-Rank Adaptation)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50" y="763075"/>
            <a:ext cx="6722099" cy="30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787225" y="4081000"/>
            <a:ext cx="245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Finetune with data.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1622725" y="202850"/>
            <a:ext cx="656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Again same </a:t>
            </a:r>
            <a:r>
              <a:rPr b="1" lang="en" sz="1700">
                <a:solidFill>
                  <a:schemeClr val="dk1"/>
                </a:solidFill>
              </a:rPr>
              <a:t>self-consistency approach with finetune model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500125" y="963775"/>
            <a:ext cx="8082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i="1" lang="en" sz="1800">
                <a:solidFill>
                  <a:schemeClr val="dk1"/>
                </a:solidFill>
              </a:rPr>
              <a:t>Overall Average Across 10 Questions: 0.700</a:t>
            </a:r>
            <a:endParaRPr b="1" i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i="1" lang="en" sz="1800">
                <a:solidFill>
                  <a:schemeClr val="dk1"/>
                </a:solidFill>
              </a:rPr>
              <a:t>Overall Average Across Benchmarking Questions: 0.585</a:t>
            </a:r>
            <a:endParaRPr b="1" i="1" sz="2100"/>
          </a:p>
        </p:txBody>
      </p:sp>
      <p:sp>
        <p:nvSpPr>
          <p:cNvPr id="99" name="Google Shape;99;p20"/>
          <p:cNvSpPr txBox="1"/>
          <p:nvPr/>
        </p:nvSpPr>
        <p:spPr>
          <a:xfrm>
            <a:off x="1188625" y="2571750"/>
            <a:ext cx="739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Fine-tuning doubled the similarity scores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0.346 → 0.700 on the small set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0.289 → 0.585 on the benchmark set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2564525" y="188350"/>
            <a:ext cx="46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Apply RAG on Fine Tune Model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40750" y="1181100"/>
            <a:ext cx="50250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Selected 2,000 samples for RAG knowledge base </a:t>
            </a:r>
            <a:br>
              <a:rPr b="1" lang="en" sz="1100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348274" y="1776000"/>
            <a:ext cx="743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Generated sentence embeddings using 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sentence-transformers/all-MiniLM-L6-v2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370269" y="2571750"/>
            <a:ext cx="6907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Stored embeddings in a FAISS vector database for later use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