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FA01481-E523-4C7C-BED2-03D3352E4040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85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6B446A4-8EB4-402A-8AB7-875F209A3A68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50156CA-F13A-4C14-BB63-93C813C2652B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328920" y="207900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5928480" y="207900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729360" y="326016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328920" y="326016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5928480" y="326016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45146D3-4D44-442F-95C6-18D195EC47C5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D171F3C-8573-4A4B-AF10-CD0FCAF4BCCF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3FB2F3A-CD7E-4CA5-AEC1-A161705FAC86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6456CA0-3989-4576-9C69-119389EC23CE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231F2B4-07DE-4252-AF21-C1F707FA8F04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417E8E8-6EA2-4065-9F6A-51504E8815B7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729360" y="1318680"/>
            <a:ext cx="7688520" cy="248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A872FCF-9275-4AD4-9FD5-1F8F0C44ED73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FC793B6-9597-4213-9452-BE0E6926297A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C757C3C-5393-4FD7-910B-ED4CA7A4B99E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6ED313F-15D4-44D7-A63C-52D6AD8B108C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085A6C9-442B-4E3D-8D01-B7D2627C05EE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85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E86CCBE-AD10-4DD9-A753-BF556B537D69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F23F231-8938-4B8C-8E75-67DBC680E15A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3328920" y="207900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5928480" y="207900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729360" y="326016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3328920" y="326016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5928480" y="326016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057DAC6-8FF3-44A1-B423-43ED8E74C3CC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B356720-F5EB-48C9-8D49-8E8267789D68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575EAA0-AB54-47E4-AE1E-B5D2EEA9C794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EEE30FF-3C54-4DF2-9D4F-3D80B6B72160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729360" y="1318680"/>
            <a:ext cx="7688520" cy="248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C6D0AD6-CE66-454B-98D4-9727302CCDE4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63AE049-3F12-4C1A-87FB-E57CF04F6E1B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DC20EC3-C732-4D4D-9547-EFEAA6AD591A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6AD8900-45C5-4AA7-B71E-5AFB3CC04930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ed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2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oogle Shape;11;p2"/>
          <p:cNvGrpSpPr/>
          <p:nvPr/>
        </p:nvGrpSpPr>
        <p:grpSpPr>
          <a:xfrm>
            <a:off x="530280" y="1205640"/>
            <a:ext cx="1342800" cy="17280"/>
            <a:chOff x="530280" y="1205640"/>
            <a:chExt cx="1342800" cy="17280"/>
          </a:xfrm>
        </p:grpSpPr>
        <p:sp>
          <p:nvSpPr>
            <p:cNvPr id="2" name="Google Shape;12;p2"/>
            <p:cNvSpPr/>
            <p:nvPr/>
          </p:nvSpPr>
          <p:spPr>
            <a:xfrm rot="16200000">
              <a:off x="1380600" y="730440"/>
              <a:ext cx="17280" cy="96732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Google Shape;13;p2"/>
            <p:cNvSpPr/>
            <p:nvPr/>
          </p:nvSpPr>
          <p:spPr>
            <a:xfrm rot="16200000">
              <a:off x="1009440" y="726480"/>
              <a:ext cx="17280" cy="97560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ldNum" idx="1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595959"/>
                </a:solidFill>
                <a:latin typeface="Lato"/>
                <a:ea typeface="La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0368BD99-C755-463C-A6DF-23E4E6CD090B}" type="slidenum">
              <a:rPr b="0" lang="en" sz="1000" spc="-1" strike="noStrike">
                <a:solidFill>
                  <a:srgbClr val="595959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24;p4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4" name="Google Shape;25;p4"/>
          <p:cNvGrpSpPr/>
          <p:nvPr/>
        </p:nvGrpSpPr>
        <p:grpSpPr>
          <a:xfrm>
            <a:off x="530280" y="1205640"/>
            <a:ext cx="1342800" cy="17280"/>
            <a:chOff x="530280" y="1205640"/>
            <a:chExt cx="1342800" cy="17280"/>
          </a:xfrm>
        </p:grpSpPr>
        <p:sp>
          <p:nvSpPr>
            <p:cNvPr id="45" name="Google Shape;26;p4"/>
            <p:cNvSpPr/>
            <p:nvPr/>
          </p:nvSpPr>
          <p:spPr>
            <a:xfrm rot="16200000">
              <a:off x="1380600" y="730440"/>
              <a:ext cx="17280" cy="96732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Google Shape;27;p4"/>
            <p:cNvSpPr/>
            <p:nvPr/>
          </p:nvSpPr>
          <p:spPr>
            <a:xfrm rot="16200000">
              <a:off x="1009440" y="726480"/>
              <a:ext cx="17280" cy="97560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8000"/>
          </a:bodyPr>
          <a:p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sldNum" idx="2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595959"/>
                </a:solidFill>
                <a:latin typeface="Lato"/>
                <a:ea typeface="La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C6D83C3D-2A59-4C1A-9176-F1C392BD8FE4}" type="slidenum">
              <a:rPr b="0" lang="en" sz="1000" spc="-1" strike="noStrike">
                <a:solidFill>
                  <a:srgbClr val="595959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723600" y="1322280"/>
            <a:ext cx="8031960" cy="1664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930" spc="-1" strike="noStrike">
                <a:solidFill>
                  <a:srgbClr val="1a1a1a"/>
                </a:solidFill>
                <a:latin typeface="Raleway"/>
                <a:ea typeface="Raleway"/>
              </a:rPr>
              <a:t>Familiarize yourself with phishing attacks</a:t>
            </a:r>
            <a:endParaRPr b="0" lang="en-US" sz="293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3156480" y="2551680"/>
            <a:ext cx="2819160" cy="1409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8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What is phishing?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5029560" y="2057400"/>
            <a:ext cx="3673800" cy="2057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8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Learn to spot phishing emails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6172200" y="1998000"/>
            <a:ext cx="2714760" cy="1888200"/>
          </a:xfrm>
          <a:prstGeom prst="rect">
            <a:avLst/>
          </a:prstGeom>
          <a:ln w="0">
            <a:noFill/>
          </a:ln>
        </p:spPr>
      </p:pic>
      <p:pic>
        <p:nvPicPr>
          <p:cNvPr id="93" name="" descr=""/>
          <p:cNvPicPr/>
          <p:nvPr/>
        </p:nvPicPr>
        <p:blipFill>
          <a:blip r:embed="rId2"/>
          <a:stretch/>
        </p:blipFill>
        <p:spPr>
          <a:xfrm>
            <a:off x="457200" y="2112120"/>
            <a:ext cx="2387160" cy="1774080"/>
          </a:xfrm>
          <a:prstGeom prst="rect">
            <a:avLst/>
          </a:prstGeom>
          <a:ln w="0">
            <a:noFill/>
          </a:ln>
        </p:spPr>
      </p:pic>
      <p:pic>
        <p:nvPicPr>
          <p:cNvPr id="94" name="" descr=""/>
          <p:cNvPicPr/>
          <p:nvPr/>
        </p:nvPicPr>
        <p:blipFill>
          <a:blip r:embed="rId3"/>
          <a:stretch/>
        </p:blipFill>
        <p:spPr>
          <a:xfrm>
            <a:off x="3137400" y="2067120"/>
            <a:ext cx="2857320" cy="2047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8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How do we stop getting phished?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2848320" y="2067120"/>
            <a:ext cx="2866680" cy="1590480"/>
          </a:xfrm>
          <a:prstGeom prst="rect">
            <a:avLst/>
          </a:prstGeom>
          <a:ln w="0">
            <a:noFill/>
          </a:ln>
        </p:spPr>
      </p:pic>
      <p:pic>
        <p:nvPicPr>
          <p:cNvPr id="97" name="" descr=""/>
          <p:cNvPicPr/>
          <p:nvPr/>
        </p:nvPicPr>
        <p:blipFill>
          <a:blip r:embed="rId2"/>
          <a:stretch/>
        </p:blipFill>
        <p:spPr>
          <a:xfrm>
            <a:off x="729360" y="1828800"/>
            <a:ext cx="2057040" cy="2219040"/>
          </a:xfrm>
          <a:prstGeom prst="rect">
            <a:avLst/>
          </a:prstGeom>
          <a:ln w="0">
            <a:noFill/>
          </a:ln>
        </p:spPr>
      </p:pic>
      <p:pic>
        <p:nvPicPr>
          <p:cNvPr id="98" name="" descr=""/>
          <p:cNvPicPr/>
          <p:nvPr/>
        </p:nvPicPr>
        <p:blipFill>
          <a:blip r:embed="rId3"/>
          <a:stretch/>
        </p:blipFill>
        <p:spPr>
          <a:xfrm>
            <a:off x="6172200" y="2057400"/>
            <a:ext cx="2609640" cy="1752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2023-02-23T07:47:12Z</dcterms:modified>
  <cp:revision>1</cp:revision>
  <dc:subject/>
  <dc:title/>
</cp:coreProperties>
</file>