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0" r:id="rId4"/>
    <p:sldId id="266" r:id="rId5"/>
    <p:sldId id="272" r:id="rId6"/>
    <p:sldId id="271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86" d="100"/>
          <a:sy n="86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5426" y="3234607"/>
            <a:ext cx="362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6777" y="1039906"/>
            <a:ext cx="5988424" cy="196327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Using AWS EFS as Persistent Volumes with AWS EKS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57%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So What Do You Do When Your Use Case Requires Persistent Storage when running Kubernetes on AWS?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Are there AWS Any Managed Services I Can Use?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Amazon EFS automatically and instantly scales your file system storage capacity up or down as you add or remove files without disrupting your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Amazon EFS provides secure access for thousands of </a:t>
            </a:r>
            <a:r>
              <a:rPr lang="en-US" dirty="0" smtClean="0"/>
              <a:t>connections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 Amazon EFS storage, you pay only for what you use. There is no need to provision storage in advance and there are no minimum commitments or up-front </a:t>
            </a:r>
            <a:r>
              <a:rPr lang="en-US" dirty="0" smtClean="0"/>
              <a:t>fees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Amazon EFS is a fully managed service providing shared file system storage for Linux </a:t>
            </a:r>
            <a:r>
              <a:rPr lang="en-US" dirty="0" smtClean="0"/>
              <a:t>workloads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Be Configured as Persistent Volumes when using Kubernetes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34" y="274638"/>
            <a:ext cx="73600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Persistent Volumes</a:t>
            </a:r>
            <a:endParaRPr lang="en-US" dirty="0"/>
          </a:p>
        </p:txBody>
      </p:sp>
      <p:pic>
        <p:nvPicPr>
          <p:cNvPr id="1026" name="Picture 2" descr="kubernetes_pv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" y="1719389"/>
            <a:ext cx="78673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has been configured and an EC2 Instance with kubectl as well as created an AWS EFS </a:t>
            </a:r>
            <a:r>
              <a:rPr lang="en-US" dirty="0" smtClean="0"/>
              <a:t>File System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smtClean="0"/>
              <a:t>Create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Attach to each pod in the service and verify the persistent storage is shared across pods/nodes/availability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EFS is a AWS Managed Service, so it won’t be available across cloud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3</a:t>
            </a:r>
            <a:r>
              <a:rPr lang="en-US" baseline="30000" dirty="0" smtClean="0"/>
              <a:t>rd</a:t>
            </a:r>
            <a:r>
              <a:rPr lang="en-US" dirty="0" smtClean="0"/>
              <a:t> Party Products to Install, Configure, </a:t>
            </a:r>
            <a:r>
              <a:rPr lang="en-US" smtClean="0"/>
              <a:t>and Manage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Provisioning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Persistent </a:t>
            </a:r>
            <a:r>
              <a:rPr lang="en-US" dirty="0"/>
              <a:t>V</a:t>
            </a:r>
            <a:r>
              <a:rPr lang="en-US" dirty="0" smtClean="0"/>
              <a:t>olumes across Nodes and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Elastic Kubernetes Service (EKS)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Kubernetes efs-provisioner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github.com/kubernetes-incubator/external-storage/tree/master/aws/efs</a:t>
            </a:r>
          </a:p>
          <a:p>
            <a:endParaRPr lang="en-US" dirty="0" smtClean="0"/>
          </a:p>
          <a:p>
            <a:r>
              <a:rPr lang="en-US" dirty="0" smtClean="0"/>
              <a:t>Kubernetes Persistent </a:t>
            </a:r>
            <a:r>
              <a:rPr lang="en-US" dirty="0"/>
              <a:t>Volumes</a:t>
            </a:r>
          </a:p>
          <a:p>
            <a:r>
              <a:rPr lang="en-US" dirty="0" smtClean="0"/>
              <a:t>https</a:t>
            </a:r>
            <a:r>
              <a:rPr lang="en-US" dirty="0"/>
              <a:t>://kubernetes.io/docs/concepts/storage/persistent-volumes/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2297</TotalTime>
  <Words>330</Words>
  <Application>Microsoft Office PowerPoint</Application>
  <PresentationFormat>On-screen Show (4:3)</PresentationFormat>
  <Paragraphs>60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Why AWS EFS?</vt:lpstr>
      <vt:lpstr>Persistent Volumes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533</cp:revision>
  <dcterms:created xsi:type="dcterms:W3CDTF">2015-07-01T16:04:28Z</dcterms:created>
  <dcterms:modified xsi:type="dcterms:W3CDTF">2019-04-18T16:27:58Z</dcterms:modified>
</cp:coreProperties>
</file>