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70" r:id="rId4"/>
    <p:sldId id="266" r:id="rId5"/>
    <p:sldId id="272" r:id="rId6"/>
    <p:sldId id="271" r:id="rId7"/>
    <p:sldId id="268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5799" autoAdjust="0"/>
  </p:normalViewPr>
  <p:slideViewPr>
    <p:cSldViewPr snapToGrid="0">
      <p:cViewPr varScale="1">
        <p:scale>
          <a:sx n="106" d="100"/>
          <a:sy n="106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910AB-AEF0-414C-82CB-791080B1186B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60085-B71D-4972-BF56-8CBB3DB8CA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702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AE38D-E020-46F3-803D-8636C5B7B74E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E7DC8-A302-4EFB-9208-987A80C71C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98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Send a simple text message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 representative website</a:t>
            </a:r>
          </a:p>
          <a:p>
            <a:pPr marL="228600" indent="-228600">
              <a:buAutoNum type="arabicPeriod" startAt="2"/>
            </a:pPr>
            <a:r>
              <a:rPr lang="en-US" dirty="0" smtClean="0"/>
              <a:t>Use</a:t>
            </a:r>
            <a:r>
              <a:rPr lang="en-US" baseline="0" dirty="0" smtClean="0"/>
              <a:t> </a:t>
            </a:r>
            <a:r>
              <a:rPr lang="en-US" dirty="0" smtClean="0"/>
              <a:t>phone dialer</a:t>
            </a:r>
            <a:endParaRPr lang="en-US" baseline="0" dirty="0" smtClean="0"/>
          </a:p>
          <a:p>
            <a:pPr marL="228600" indent="-228600">
              <a:buAutoNum type="arabicPeriod" startAt="2"/>
            </a:pPr>
            <a:r>
              <a:rPr lang="en-US" baseline="0" dirty="0" smtClean="0"/>
              <a:t>Use web browser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E7DC8-A302-4EFB-9208-987A80C71CE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771E-4AED-4DD3-8AA1-5D9FD2224F14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B771E-4AED-4DD3-8AA1-5D9FD2224F14}" type="datetimeFigureOut">
              <a:rPr lang="en-US" smtClean="0"/>
              <a:pPr/>
              <a:t>4/14/2019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5BDA-BE5F-4906-81CD-575A5803D33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588" y="210960"/>
            <a:ext cx="1143160" cy="7621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5732" y="2777407"/>
            <a:ext cx="3620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Kirk Kalvar</a:t>
            </a:r>
          </a:p>
          <a:p>
            <a:pPr algn="ctr"/>
            <a:r>
              <a:rPr lang="en-US" dirty="0" smtClean="0"/>
              <a:t>Senior Software Engineer/Principal</a:t>
            </a:r>
          </a:p>
          <a:p>
            <a:pPr algn="ctr"/>
            <a:r>
              <a:rPr lang="en-US" dirty="0" smtClean="0"/>
              <a:t>KAL Technology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@kskalvar</a:t>
            </a:r>
          </a:p>
          <a:p>
            <a:pPr algn="ctr"/>
            <a:r>
              <a:rPr lang="en-US" dirty="0" smtClean="0"/>
              <a:t>kirk.kalvar@kal.technology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26777" y="1039906"/>
            <a:ext cx="5988424" cy="1529123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AWS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EKS with AWS EFS as Persistent Volumes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683147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Kubernetes has fast established itself as the leading platform for managing </a:t>
            </a:r>
            <a:r>
              <a:rPr lang="en-US" dirty="0"/>
              <a:t>containerized workloads and services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Run Anywhere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57% </a:t>
            </a:r>
            <a:r>
              <a:rPr lang="en-US" dirty="0"/>
              <a:t>of Kubernetes workloads run on AWS today – Cloud Native Computing Foundation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82028" y="1456570"/>
            <a:ext cx="70504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AWS </a:t>
            </a:r>
            <a:r>
              <a:rPr lang="en-US" dirty="0"/>
              <a:t>Managed Services enables you to quickly and easily deploy your cloud </a:t>
            </a:r>
            <a:r>
              <a:rPr lang="en-US" dirty="0" smtClean="0"/>
              <a:t>infrastructure</a:t>
            </a:r>
          </a:p>
          <a:p>
            <a:pPr lvl="1"/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Amazon </a:t>
            </a:r>
            <a:r>
              <a:rPr lang="en-US" dirty="0"/>
              <a:t>EKS runs up-to-date versions of the </a:t>
            </a:r>
            <a:r>
              <a:rPr lang="en-US" dirty="0" smtClean="0"/>
              <a:t>open-source Kubernetes software. Currently 1.12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This </a:t>
            </a:r>
            <a:r>
              <a:rPr lang="en-US" dirty="0"/>
              <a:t>means that you can easily migrate any standard Kubernetes application to Amazon EKS without any code modification </a:t>
            </a:r>
            <a:r>
              <a:rPr lang="en-US" dirty="0" smtClean="0"/>
              <a:t>required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On Demand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Why AWS EKS?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034" y="274638"/>
            <a:ext cx="736002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Persistent </a:t>
            </a:r>
            <a:r>
              <a:rPr lang="en-US" dirty="0" smtClean="0"/>
              <a:t>Volumes</a:t>
            </a:r>
            <a:endParaRPr lang="en-US" dirty="0"/>
          </a:p>
        </p:txBody>
      </p:sp>
      <p:pic>
        <p:nvPicPr>
          <p:cNvPr id="1026" name="Picture 2" descr="kubernetes_pv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" y="1719389"/>
            <a:ext cx="78673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Demo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To save time an AWS EKS Cluster has been configured </a:t>
            </a:r>
            <a:r>
              <a:rPr lang="en-US" dirty="0" smtClean="0"/>
              <a:t>and </a:t>
            </a:r>
            <a:r>
              <a:rPr lang="en-US" dirty="0" smtClean="0"/>
              <a:t>an EC2 Instance with </a:t>
            </a:r>
            <a:r>
              <a:rPr lang="en-US" dirty="0" smtClean="0"/>
              <a:t>kubectl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</a:t>
            </a:r>
            <a:r>
              <a:rPr lang="en-US" dirty="0" smtClean="0"/>
              <a:t>We’ll: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Attach </a:t>
            </a:r>
            <a:r>
              <a:rPr lang="en-US" dirty="0" smtClean="0"/>
              <a:t>to each pod in the service and </a:t>
            </a:r>
            <a:r>
              <a:rPr lang="en-US" dirty="0" smtClean="0"/>
              <a:t>verify the </a:t>
            </a:r>
            <a:r>
              <a:rPr lang="en-US" dirty="0" smtClean="0"/>
              <a:t>persistent storage </a:t>
            </a:r>
            <a:r>
              <a:rPr lang="en-US" dirty="0" smtClean="0"/>
              <a:t>shared across pods/nodes/availability </a:t>
            </a:r>
            <a:r>
              <a:rPr lang="en-US" dirty="0" smtClean="0"/>
              <a:t>zones</a:t>
            </a:r>
          </a:p>
        </p:txBody>
      </p:sp>
    </p:spTree>
    <p:extLst>
      <p:ext uri="{BB962C8B-B14F-4D97-AF65-F5344CB8AC3E}">
        <p14:creationId xmlns:p14="http://schemas.microsoft.com/office/powerpoint/2010/main" val="215925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7367" y="1584186"/>
            <a:ext cx="751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Cons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EFS is a AWS Managed Service, so it won’t be available across </a:t>
            </a:r>
            <a:r>
              <a:rPr lang="en-US" dirty="0" smtClean="0"/>
              <a:t>cloud platforms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Pros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No 3</a:t>
            </a:r>
            <a:r>
              <a:rPr lang="en-US" baseline="30000" dirty="0" smtClean="0"/>
              <a:t>rd</a:t>
            </a:r>
            <a:r>
              <a:rPr lang="en-US" dirty="0" smtClean="0"/>
              <a:t> Party Products to Install and Configure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Fast Provisioning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Persistent </a:t>
            </a:r>
            <a:r>
              <a:rPr lang="en-US" dirty="0"/>
              <a:t>V</a:t>
            </a:r>
            <a:r>
              <a:rPr lang="en-US" dirty="0" smtClean="0"/>
              <a:t>olumes </a:t>
            </a:r>
            <a:r>
              <a:rPr lang="en-US" dirty="0" smtClean="0"/>
              <a:t>across Nodes and Availability Zones</a:t>
            </a:r>
          </a:p>
        </p:txBody>
      </p:sp>
    </p:spTree>
    <p:extLst>
      <p:ext uri="{BB962C8B-B14F-4D97-AF65-F5344CB8AC3E}">
        <p14:creationId xmlns:p14="http://schemas.microsoft.com/office/powerpoint/2010/main" val="123640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32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6829" y="1371600"/>
            <a:ext cx="7880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Elastic Kubernetes Service (EKS) QuickStart</a:t>
            </a:r>
          </a:p>
          <a:p>
            <a:r>
              <a:rPr lang="en-US" dirty="0"/>
              <a:t>https://github.com/kskalvar/aws-eks-cluster-quickstart</a:t>
            </a:r>
          </a:p>
          <a:p>
            <a:endParaRPr lang="en-US" dirty="0"/>
          </a:p>
          <a:p>
            <a:r>
              <a:rPr lang="en-US" dirty="0" smtClean="0"/>
              <a:t>Kubernetes efs-provisioner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smtClean="0"/>
              <a:t>github.com/kubernetes-incubator/external-storage/tree/master/aws/efs</a:t>
            </a:r>
          </a:p>
          <a:p>
            <a:endParaRPr lang="en-US" dirty="0" smtClean="0"/>
          </a:p>
          <a:p>
            <a:r>
              <a:rPr lang="en-US" dirty="0" smtClean="0"/>
              <a:t>Kubernetes </a:t>
            </a:r>
            <a:r>
              <a:rPr lang="en-US" dirty="0" smtClean="0"/>
              <a:t>Persistent </a:t>
            </a:r>
            <a:r>
              <a:rPr lang="en-US" dirty="0"/>
              <a:t>Volumes</a:t>
            </a:r>
          </a:p>
          <a:p>
            <a:r>
              <a:rPr lang="en-US" dirty="0" smtClean="0"/>
              <a:t>https</a:t>
            </a:r>
            <a:r>
              <a:rPr lang="en-US" dirty="0"/>
              <a:t>://kubernetes.io/docs/concepts/storage/persistent-volumes/</a:t>
            </a:r>
            <a:endParaRPr 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2162</TotalTime>
  <Words>247</Words>
  <Application>Microsoft Office PowerPoint</Application>
  <PresentationFormat>On-screen Show (4:3)</PresentationFormat>
  <Paragraphs>53</Paragraphs>
  <Slides>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Introduction</vt:lpstr>
      <vt:lpstr>Why AWS EKS?</vt:lpstr>
      <vt:lpstr>Persistent Volumes</vt:lpstr>
      <vt:lpstr>Quick Demo</vt:lpstr>
      <vt:lpstr>Conclusions</vt:lpstr>
      <vt:lpstr>Questions?</vt:lpstr>
      <vt:lpstr>References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Kirk Kalvar</dc:creator>
  <cp:lastModifiedBy>Kirk Kalvar</cp:lastModifiedBy>
  <cp:revision>522</cp:revision>
  <dcterms:created xsi:type="dcterms:W3CDTF">2015-07-01T16:04:28Z</dcterms:created>
  <dcterms:modified xsi:type="dcterms:W3CDTF">2019-04-14T19:22:03Z</dcterms:modified>
</cp:coreProperties>
</file>