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58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2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348746"/>
            <a:ext cx="10554414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kern="0" spc="-10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and Financial Transactions related to Cryptocurrencies across Globe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2037993" y="370951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 Members:                                       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31482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4D4D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Diya Theryani             66                                      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92013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4D4D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Anjali Punsi                  57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5254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4D4D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Ronak Karia                 31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73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201251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offers decentralized, secure, and transparent systems.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2501146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 of blockchain include nodes, ledger, wallet, nonce, and hash.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298977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blockchain in finance, healthcare, voting, and supply chain management.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3478411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growth and adoption in various industries.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396704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emerging technologies like AI, IoT, and big data for enhanced functionalities.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4455676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Addresses key challenges of data security and trust in digital transactions.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494430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peer-to-peer transactions without the need for intermediaries.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5432941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foundation for innovative solutions in finance, healthcare, and governance.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2037993" y="700028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47713"/>
            <a:ext cx="976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and Financial Transactions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91894" y="1990606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1997512"/>
            <a:ext cx="4862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vs Centralized Systems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477929"/>
            <a:ext cx="89991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operates on a decentralized system, where every node on every computer makes its own decision. This provides more transparency throughout the system and secure database management.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68438" y="420374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210645"/>
            <a:ext cx="30826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Applications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69106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has a variety of applications, with limitless potential. Its major commercial use was Bitcoin, created as a decentralized way of transaction.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3557" y="6061472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Literature Survey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48795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 research publications were discussed, focusing on blockchain applications and the attention it has captured in academics.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8323"/>
            <a:ext cx="90770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in Finance and Business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3061216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9586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Cryptocurrency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7628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Bitcoin and Ethereum are major commercially successful applications of blockchain, providing decentralized and secure digital currency.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389" y="3061216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09586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Merkle Hash Tree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576280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digital currency systems use Merkle hash trees as authenticated data structures, providing secure and reliable transactions.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4742" y="3061216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09586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Payment System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92346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Blockchain-based payment systems ensure secure and reliable online transactions, providing a more dependable and secure model for digital payment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38263"/>
            <a:ext cx="7891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Blockchain Algorithms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76976"/>
            <a:ext cx="10554414" cy="4414361"/>
          </a:xfrm>
          <a:prstGeom prst="roundRect">
            <a:avLst>
              <a:gd name="adj" fmla="val 226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484596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62544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Proof of Work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625447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Selects miners for the next generation block, solving complex mathematical puzzles to mine the next block.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32503"/>
            <a:ext cx="10539174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Proof of Stake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2143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Validators invest in the system's coins by locking a portion of them as stake, encouraging validators to reach consensus through incentives.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535811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67666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Proof of Activity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hybrid approach that includes Proof of Work and Proof of Stake, providing a secure and reliable consensus algorithm.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98865"/>
            <a:ext cx="81566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and Digital Currency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26494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648432"/>
            <a:ext cx="30424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Currency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128849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Bitcoin and Ethereum are decentralized currencies that do not belong to any banks or institutions.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426494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6484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Merkle Hash Tree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12884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digital currency systems use Merkle hash trees to ensure secure and reliable transactions.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426494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64843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Payment System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476036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Blockchain-based payment systems ensure secure and reliable online transactions, providing a more dependable and secure model for digital payment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31538"/>
            <a:ext cx="85752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in the Financial Sector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200043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Transformation of Financial Services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027646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has the potential to completely transform the financial sector by changing how various financial services are provided.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3200043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Payment Systems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894416"/>
            <a:ext cx="2910483" cy="2265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is used for the transaction of cryptocurrencies across the globe, providing decentralization, security, and transparency.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3200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for India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680460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India's shift to digital payments using blockchain technology aims to create a cashless economy, ensure equitable tax collection, and provide secure online transaction systems.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9882"/>
            <a:ext cx="56568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Use Cases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859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510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Government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9552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secure, transparent, and efficient government operations.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859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1510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Energy Management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54271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Organizes energy operations such as generation, distribution, and selling between parties.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859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510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Chain Management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4271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supply chain transactions in a decentralized and secure way.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8595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15107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195524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and shares sensitive data and medical records securely.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10758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7961"/>
            <a:ext cx="83412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Potential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55589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077760"/>
            <a:ext cx="28829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Increasing Momentum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558177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is slowly gaining momentum in various industries, offering faster transactions, greater transparency and security, and lower costs.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633073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Protection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335661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is an increasing need for the data protection, access, transparency, and integrity that blockchain can offer as the amount of digital data used in our lives increases.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410557"/>
            <a:ext cx="1110972" cy="199096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632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Promise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113145"/>
            <a:ext cx="911018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has the potential to become a powerful data democratizer, encouraging transparency and ethical business tactics, leading to speedier transactions and lower costs.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687711"/>
            <a:ext cx="61611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Blockchain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Electronic Medical Records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24181" y="3506867"/>
            <a:ext cx="3170159" cy="2834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allows hospitals to share and manage medical history in the form of Electronic Medical Record (EMR) data, enabling automatic updating and sharing of patient information.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Data Sharing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686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enables secure sharing of patient information among healthcare professionals, benefiting patients and improving treatment accuracy.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Voting System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686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Blockchain's immutable nature makes it useful for secure, reliable, and transparent voting systems, preventing security threats and manipulation of votes.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747</Words>
  <Application>Microsoft Office PowerPoint</Application>
  <PresentationFormat>Custom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anjali punsi</cp:lastModifiedBy>
  <cp:revision>4</cp:revision>
  <dcterms:created xsi:type="dcterms:W3CDTF">2024-02-23T07:58:56Z</dcterms:created>
  <dcterms:modified xsi:type="dcterms:W3CDTF">2024-03-21T07:54:52Z</dcterms:modified>
</cp:coreProperties>
</file>