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D75A-B9EE-435B-9F63-BE83178D143C}" type="datetimeFigureOut">
              <a:rPr lang="en-US" smtClean="0"/>
              <a:t>7/12/2018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6650-E233-489F-91FB-B719680F7BA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MISSION FINGERLINGS PROGRAMME 2018-19</a:t>
            </a:r>
            <a:endParaRPr lang="en-IN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643998" cy="52864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Potential Inland Public Water Bodies (PWB) for Fish Seed Stocking – 25827 No.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Estimated no. of Fingerlings (60 - 80mm size) required for stocking –  About 50.00 Crores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Estimated Fish Fingerlings (FL) for stocking in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Water bodies under Individual Fishing License		</a:t>
            </a: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11.80 Crores</a:t>
            </a:r>
          </a:p>
          <a:p>
            <a:pPr lvl="1">
              <a:lnSpc>
                <a:spcPct val="150000"/>
              </a:lnSpc>
            </a:pP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Water bodies under Lease to Fishermen Cooperative Societies	: 20.40 Crores</a:t>
            </a:r>
          </a:p>
          <a:p>
            <a:pPr lvl="1">
              <a:lnSpc>
                <a:spcPct val="150000"/>
              </a:lnSpc>
            </a:pP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Water bodies under </a:t>
            </a: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Open Auction 			: 17.00 Crores</a:t>
            </a:r>
          </a:p>
          <a:p>
            <a:pPr>
              <a:lnSpc>
                <a:spcPct val="150000"/>
              </a:lnSpc>
            </a:pP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of Integrated Inland Fisheries Development Clusters – 154 No.</a:t>
            </a:r>
          </a:p>
          <a:p>
            <a:pPr>
              <a:lnSpc>
                <a:spcPct val="150000"/>
              </a:lnSpc>
            </a:pP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Capacity Building &amp; Training Programme to the Fishermen, SHG/ MMG Groups in seed rearing activity through clusters with financial assistance of NFDB.</a:t>
            </a:r>
          </a:p>
          <a:p>
            <a:pPr>
              <a:lnSpc>
                <a:spcPct val="150000"/>
              </a:lnSpc>
            </a:pPr>
            <a:r>
              <a:rPr lang="en-IN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Fingerling Production at Govt. Fish Seed Farms, Captive Fish Seed  Rearing Ponds (Constructed under MGNREGS, RKVY &amp; SDP Funds), Cages, Pens &amp; Suitable GP tanks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Envisages contribution of 4 lakh tones of Fish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MISSION FINGERLINGS PROGRAMME 2018-19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FINGERLINGS 2018-19</dc:title>
  <dc:creator>ad inland</dc:creator>
  <cp:lastModifiedBy>ad inland</cp:lastModifiedBy>
  <cp:revision>22</cp:revision>
  <dcterms:created xsi:type="dcterms:W3CDTF">2018-07-12T14:03:46Z</dcterms:created>
  <dcterms:modified xsi:type="dcterms:W3CDTF">2018-07-12T14:34:44Z</dcterms:modified>
</cp:coreProperties>
</file>