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ithkjshetty@gmail.com" userId="bbb575c47a565300" providerId="LiveId" clId="{1F100386-A4DB-4D17-87DE-F7699EF01821}"/>
    <pc:docChg chg="modSld">
      <pc:chgData name="anjithkjshetty@gmail.com" userId="bbb575c47a565300" providerId="LiveId" clId="{1F100386-A4DB-4D17-87DE-F7699EF01821}" dt="2025-08-17T05:18:16.160" v="18" actId="20577"/>
      <pc:docMkLst>
        <pc:docMk/>
      </pc:docMkLst>
      <pc:sldChg chg="modSp mod">
        <pc:chgData name="anjithkjshetty@gmail.com" userId="bbb575c47a565300" providerId="LiveId" clId="{1F100386-A4DB-4D17-87DE-F7699EF01821}" dt="2025-08-17T05:18:16.160" v="18" actId="20577"/>
        <pc:sldMkLst>
          <pc:docMk/>
          <pc:sldMk cId="677662511" sldId="267"/>
        </pc:sldMkLst>
        <pc:spChg chg="mod">
          <ac:chgData name="anjithkjshetty@gmail.com" userId="bbb575c47a565300" providerId="LiveId" clId="{1F100386-A4DB-4D17-87DE-F7699EF01821}" dt="2025-08-17T05:18:16.160" v="18" actId="20577"/>
          <ac:spMkLst>
            <pc:docMk/>
            <pc:sldMk cId="677662511" sldId="267"/>
            <ac:spMk id="3" creationId="{0F5CE346-4FBE-35C5-C0C8-0029AF2D975B}"/>
          </ac:spMkLst>
        </pc:spChg>
      </pc:sldChg>
    </pc:docChg>
  </pc:docChgLst>
  <pc:docChgLst>
    <pc:chgData name="anjithkjshetty@gmail.com" userId="bbb575c47a565300" providerId="LiveId" clId="{5726581C-DEDF-4623-B2C6-261807EF4870}"/>
    <pc:docChg chg="undo custSel addSld modSld">
      <pc:chgData name="anjithkjshetty@gmail.com" userId="bbb575c47a565300" providerId="LiveId" clId="{5726581C-DEDF-4623-B2C6-261807EF4870}" dt="2025-08-16T19:22:23.800" v="463" actId="404"/>
      <pc:docMkLst>
        <pc:docMk/>
      </pc:docMkLst>
      <pc:sldChg chg="addSp delSp modSp mod">
        <pc:chgData name="anjithkjshetty@gmail.com" userId="bbb575c47a565300" providerId="LiveId" clId="{5726581C-DEDF-4623-B2C6-261807EF4870}" dt="2025-08-16T18:37:00.258" v="28" actId="1076"/>
        <pc:sldMkLst>
          <pc:docMk/>
          <pc:sldMk cId="673741729" sldId="262"/>
        </pc:sldMkLst>
        <pc:spChg chg="add del mod">
          <ac:chgData name="anjithkjshetty@gmail.com" userId="bbb575c47a565300" providerId="LiveId" clId="{5726581C-DEDF-4623-B2C6-261807EF4870}" dt="2025-08-16T18:35:35.763" v="13"/>
          <ac:spMkLst>
            <pc:docMk/>
            <pc:sldMk cId="673741729" sldId="262"/>
            <ac:spMk id="3" creationId="{C8C2A499-33BD-08C0-15C3-8ADC982A6043}"/>
          </ac:spMkLst>
        </pc:spChg>
        <pc:spChg chg="add mod">
          <ac:chgData name="anjithkjshetty@gmail.com" userId="bbb575c47a565300" providerId="LiveId" clId="{5726581C-DEDF-4623-B2C6-261807EF4870}" dt="2025-08-16T18:36:05.859" v="18" actId="1076"/>
          <ac:spMkLst>
            <pc:docMk/>
            <pc:sldMk cId="673741729" sldId="262"/>
            <ac:spMk id="5" creationId="{AD404B84-94B0-3C1D-646B-69F4B9A7FD8D}"/>
          </ac:spMkLst>
        </pc:spChg>
        <pc:graphicFrameChg chg="add mod modGraphic">
          <ac:chgData name="anjithkjshetty@gmail.com" userId="bbb575c47a565300" providerId="LiveId" clId="{5726581C-DEDF-4623-B2C6-261807EF4870}" dt="2025-08-16T18:37:00.258" v="28" actId="1076"/>
          <ac:graphicFrameMkLst>
            <pc:docMk/>
            <pc:sldMk cId="673741729" sldId="262"/>
            <ac:graphicFrameMk id="4" creationId="{07E5D3E7-FDD7-85FF-AD9F-7E5A196BD1BD}"/>
          </ac:graphicFrameMkLst>
        </pc:graphicFrameChg>
      </pc:sldChg>
      <pc:sldChg chg="addSp delSp modSp new mod">
        <pc:chgData name="anjithkjshetty@gmail.com" userId="bbb575c47a565300" providerId="LiveId" clId="{5726581C-DEDF-4623-B2C6-261807EF4870}" dt="2025-08-16T18:41:45.735" v="69" actId="14100"/>
        <pc:sldMkLst>
          <pc:docMk/>
          <pc:sldMk cId="590698157" sldId="263"/>
        </pc:sldMkLst>
        <pc:spChg chg="add mod">
          <ac:chgData name="anjithkjshetty@gmail.com" userId="bbb575c47a565300" providerId="LiveId" clId="{5726581C-DEDF-4623-B2C6-261807EF4870}" dt="2025-08-16T18:37:43.207" v="34" actId="692"/>
          <ac:spMkLst>
            <pc:docMk/>
            <pc:sldMk cId="590698157" sldId="263"/>
            <ac:spMk id="2" creationId="{446CCB61-C502-416D-F1AD-15315FE43FC5}"/>
          </ac:spMkLst>
        </pc:spChg>
        <pc:spChg chg="add del mod">
          <ac:chgData name="anjithkjshetty@gmail.com" userId="bbb575c47a565300" providerId="LiveId" clId="{5726581C-DEDF-4623-B2C6-261807EF4870}" dt="2025-08-16T18:40:14.465" v="53"/>
          <ac:spMkLst>
            <pc:docMk/>
            <pc:sldMk cId="590698157" sldId="263"/>
            <ac:spMk id="3" creationId="{735C3CA2-D6C7-AA3C-7ED4-6737621697C6}"/>
          </ac:spMkLst>
        </pc:spChg>
        <pc:spChg chg="add mod">
          <ac:chgData name="anjithkjshetty@gmail.com" userId="bbb575c47a565300" providerId="LiveId" clId="{5726581C-DEDF-4623-B2C6-261807EF4870}" dt="2025-08-16T18:40:20.567" v="54" actId="1076"/>
          <ac:spMkLst>
            <pc:docMk/>
            <pc:sldMk cId="590698157" sldId="263"/>
            <ac:spMk id="5" creationId="{411F3D19-63F8-A5E3-B81A-41AC5070424F}"/>
          </ac:spMkLst>
        </pc:spChg>
        <pc:graphicFrameChg chg="add mod modGraphic">
          <ac:chgData name="anjithkjshetty@gmail.com" userId="bbb575c47a565300" providerId="LiveId" clId="{5726581C-DEDF-4623-B2C6-261807EF4870}" dt="2025-08-16T18:40:25.761" v="55" actId="14100"/>
          <ac:graphicFrameMkLst>
            <pc:docMk/>
            <pc:sldMk cId="590698157" sldId="263"/>
            <ac:graphicFrameMk id="4" creationId="{7B4A97AE-7ADE-96CC-C406-CA795236B944}"/>
          </ac:graphicFrameMkLst>
        </pc:graphicFrameChg>
        <pc:picChg chg="add mod">
          <ac:chgData name="anjithkjshetty@gmail.com" userId="bbb575c47a565300" providerId="LiveId" clId="{5726581C-DEDF-4623-B2C6-261807EF4870}" dt="2025-08-16T18:41:09.744" v="60" actId="931"/>
          <ac:picMkLst>
            <pc:docMk/>
            <pc:sldMk cId="590698157" sldId="263"/>
            <ac:picMk id="7" creationId="{386FB741-85E9-AA7C-8E36-B4F7CEE5F0E8}"/>
          </ac:picMkLst>
        </pc:picChg>
        <pc:picChg chg="add mod">
          <ac:chgData name="anjithkjshetty@gmail.com" userId="bbb575c47a565300" providerId="LiveId" clId="{5726581C-DEDF-4623-B2C6-261807EF4870}" dt="2025-08-16T18:41:45.735" v="69" actId="14100"/>
          <ac:picMkLst>
            <pc:docMk/>
            <pc:sldMk cId="590698157" sldId="263"/>
            <ac:picMk id="9" creationId="{7F5F6A84-B424-F19D-A6F2-A90208559686}"/>
          </ac:picMkLst>
        </pc:picChg>
      </pc:sldChg>
      <pc:sldChg chg="addSp delSp modSp new mod">
        <pc:chgData name="anjithkjshetty@gmail.com" userId="bbb575c47a565300" providerId="LiveId" clId="{5726581C-DEDF-4623-B2C6-261807EF4870}" dt="2025-08-16T18:58:30.346" v="201" actId="14100"/>
        <pc:sldMkLst>
          <pc:docMk/>
          <pc:sldMk cId="3274311447" sldId="264"/>
        </pc:sldMkLst>
        <pc:spChg chg="add mod">
          <ac:chgData name="anjithkjshetty@gmail.com" userId="bbb575c47a565300" providerId="LiveId" clId="{5726581C-DEDF-4623-B2C6-261807EF4870}" dt="2025-08-16T18:48:06.387" v="75" actId="692"/>
          <ac:spMkLst>
            <pc:docMk/>
            <pc:sldMk cId="3274311447" sldId="264"/>
            <ac:spMk id="2" creationId="{0995714A-9866-0CAB-11C5-1BD66B873F83}"/>
          </ac:spMkLst>
        </pc:spChg>
        <pc:spChg chg="add del mod">
          <ac:chgData name="anjithkjshetty@gmail.com" userId="bbb575c47a565300" providerId="LiveId" clId="{5726581C-DEDF-4623-B2C6-261807EF4870}" dt="2025-08-16T18:49:32.251" v="100" actId="478"/>
          <ac:spMkLst>
            <pc:docMk/>
            <pc:sldMk cId="3274311447" sldId="264"/>
            <ac:spMk id="3" creationId="{994ACCED-0E84-9257-8B31-CA6299700FE4}"/>
          </ac:spMkLst>
        </pc:spChg>
        <pc:spChg chg="add">
          <ac:chgData name="anjithkjshetty@gmail.com" userId="bbb575c47a565300" providerId="LiveId" clId="{5726581C-DEDF-4623-B2C6-261807EF4870}" dt="2025-08-16T18:48:18.049" v="77"/>
          <ac:spMkLst>
            <pc:docMk/>
            <pc:sldMk cId="3274311447" sldId="264"/>
            <ac:spMk id="4" creationId="{60CCC2AD-06A0-90D2-75D1-3963FCDE6539}"/>
          </ac:spMkLst>
        </pc:spChg>
        <pc:spChg chg="add">
          <ac:chgData name="anjithkjshetty@gmail.com" userId="bbb575c47a565300" providerId="LiveId" clId="{5726581C-DEDF-4623-B2C6-261807EF4870}" dt="2025-08-16T18:48:18.049" v="77"/>
          <ac:spMkLst>
            <pc:docMk/>
            <pc:sldMk cId="3274311447" sldId="264"/>
            <ac:spMk id="5" creationId="{92120D22-84D1-FC4B-EA23-926877E0DDFC}"/>
          </ac:spMkLst>
        </pc:spChg>
        <pc:spChg chg="add">
          <ac:chgData name="anjithkjshetty@gmail.com" userId="bbb575c47a565300" providerId="LiveId" clId="{5726581C-DEDF-4623-B2C6-261807EF4870}" dt="2025-08-16T18:48:18.049" v="77"/>
          <ac:spMkLst>
            <pc:docMk/>
            <pc:sldMk cId="3274311447" sldId="264"/>
            <ac:spMk id="6" creationId="{BE711B29-1372-513B-9651-CF1BE56C24B2}"/>
          </ac:spMkLst>
        </pc:spChg>
        <pc:spChg chg="add del mod">
          <ac:chgData name="anjithkjshetty@gmail.com" userId="bbb575c47a565300" providerId="LiveId" clId="{5726581C-DEDF-4623-B2C6-261807EF4870}" dt="2025-08-16T18:54:03.871" v="142"/>
          <ac:spMkLst>
            <pc:docMk/>
            <pc:sldMk cId="3274311447" sldId="264"/>
            <ac:spMk id="7" creationId="{7609DEBF-37E3-3B17-6525-C39F0FA58D0C}"/>
          </ac:spMkLst>
        </pc:spChg>
        <pc:spChg chg="add del mod">
          <ac:chgData name="anjithkjshetty@gmail.com" userId="bbb575c47a565300" providerId="LiveId" clId="{5726581C-DEDF-4623-B2C6-261807EF4870}" dt="2025-08-16T18:54:13.714" v="144" actId="478"/>
          <ac:spMkLst>
            <pc:docMk/>
            <pc:sldMk cId="3274311447" sldId="264"/>
            <ac:spMk id="8" creationId="{B48D7019-CCB8-319E-D82D-6E83D7C26EBC}"/>
          </ac:spMkLst>
        </pc:spChg>
        <pc:spChg chg="add del mod">
          <ac:chgData name="anjithkjshetty@gmail.com" userId="bbb575c47a565300" providerId="LiveId" clId="{5726581C-DEDF-4623-B2C6-261807EF4870}" dt="2025-08-16T18:49:28.726" v="99" actId="478"/>
          <ac:spMkLst>
            <pc:docMk/>
            <pc:sldMk cId="3274311447" sldId="264"/>
            <ac:spMk id="9" creationId="{BB019A6B-F338-C5C5-72D1-B70E8457DFBB}"/>
          </ac:spMkLst>
        </pc:spChg>
        <pc:spChg chg="add mod">
          <ac:chgData name="anjithkjshetty@gmail.com" userId="bbb575c47a565300" providerId="LiveId" clId="{5726581C-DEDF-4623-B2C6-261807EF4870}" dt="2025-08-16T18:56:40.988" v="166" actId="1076"/>
          <ac:spMkLst>
            <pc:docMk/>
            <pc:sldMk cId="3274311447" sldId="264"/>
            <ac:spMk id="10" creationId="{91073CCB-BC6A-38F1-EF71-F0975AC0977A}"/>
          </ac:spMkLst>
        </pc:spChg>
        <pc:spChg chg="add mod">
          <ac:chgData name="anjithkjshetty@gmail.com" userId="bbb575c47a565300" providerId="LiveId" clId="{5726581C-DEDF-4623-B2C6-261807EF4870}" dt="2025-08-16T18:54:08.631" v="143" actId="1076"/>
          <ac:spMkLst>
            <pc:docMk/>
            <pc:sldMk cId="3274311447" sldId="264"/>
            <ac:spMk id="11" creationId="{4DAC3E18-08C0-3922-CD85-4A468E671848}"/>
          </ac:spMkLst>
        </pc:spChg>
        <pc:spChg chg="add mod">
          <ac:chgData name="anjithkjshetty@gmail.com" userId="bbb575c47a565300" providerId="LiveId" clId="{5726581C-DEDF-4623-B2C6-261807EF4870}" dt="2025-08-16T18:54:27.532" v="146" actId="14100"/>
          <ac:spMkLst>
            <pc:docMk/>
            <pc:sldMk cId="3274311447" sldId="264"/>
            <ac:spMk id="12" creationId="{F30053D6-1FCC-6A88-772A-DF0595C8D098}"/>
          </ac:spMkLst>
        </pc:spChg>
        <pc:spChg chg="add mod">
          <ac:chgData name="anjithkjshetty@gmail.com" userId="bbb575c47a565300" providerId="LiveId" clId="{5726581C-DEDF-4623-B2C6-261807EF4870}" dt="2025-08-16T18:55:09.240" v="150" actId="14100"/>
          <ac:spMkLst>
            <pc:docMk/>
            <pc:sldMk cId="3274311447" sldId="264"/>
            <ac:spMk id="13" creationId="{EBC81202-FF78-3700-98FA-817A7440D08D}"/>
          </ac:spMkLst>
        </pc:spChg>
        <pc:spChg chg="add del mod">
          <ac:chgData name="anjithkjshetty@gmail.com" userId="bbb575c47a565300" providerId="LiveId" clId="{5726581C-DEDF-4623-B2C6-261807EF4870}" dt="2025-08-16T18:56:16.850" v="160"/>
          <ac:spMkLst>
            <pc:docMk/>
            <pc:sldMk cId="3274311447" sldId="264"/>
            <ac:spMk id="14" creationId="{37199BEA-9FF5-92A1-E83C-DA205252F9AF}"/>
          </ac:spMkLst>
        </pc:spChg>
        <pc:spChg chg="add del mod">
          <ac:chgData name="anjithkjshetty@gmail.com" userId="bbb575c47a565300" providerId="LiveId" clId="{5726581C-DEDF-4623-B2C6-261807EF4870}" dt="2025-08-16T18:56:16.853" v="162"/>
          <ac:spMkLst>
            <pc:docMk/>
            <pc:sldMk cId="3274311447" sldId="264"/>
            <ac:spMk id="15" creationId="{855A1D4C-95C4-74C2-DFBF-4FCE279E82DF}"/>
          </ac:spMkLst>
        </pc:spChg>
        <pc:spChg chg="add del mod">
          <ac:chgData name="anjithkjshetty@gmail.com" userId="bbb575c47a565300" providerId="LiveId" clId="{5726581C-DEDF-4623-B2C6-261807EF4870}" dt="2025-08-16T18:56:16.850" v="158" actId="478"/>
          <ac:spMkLst>
            <pc:docMk/>
            <pc:sldMk cId="3274311447" sldId="264"/>
            <ac:spMk id="16" creationId="{2921D153-9FA2-BB5C-AC76-31FEF91B623E}"/>
          </ac:spMkLst>
        </pc:spChg>
        <pc:spChg chg="add del">
          <ac:chgData name="anjithkjshetty@gmail.com" userId="bbb575c47a565300" providerId="LiveId" clId="{5726581C-DEDF-4623-B2C6-261807EF4870}" dt="2025-08-16T18:56:16.850" v="158" actId="478"/>
          <ac:spMkLst>
            <pc:docMk/>
            <pc:sldMk cId="3274311447" sldId="264"/>
            <ac:spMk id="17" creationId="{D1A8BDE6-BACF-52A2-88C1-7BB43C7191B8}"/>
          </ac:spMkLst>
        </pc:spChg>
        <pc:spChg chg="add mod">
          <ac:chgData name="anjithkjshetty@gmail.com" userId="bbb575c47a565300" providerId="LiveId" clId="{5726581C-DEDF-4623-B2C6-261807EF4870}" dt="2025-08-16T18:57:53.186" v="198" actId="14100"/>
          <ac:spMkLst>
            <pc:docMk/>
            <pc:sldMk cId="3274311447" sldId="264"/>
            <ac:spMk id="18" creationId="{98C9D7EC-43B1-88DC-B67A-ABEAFC6E991D}"/>
          </ac:spMkLst>
        </pc:spChg>
        <pc:spChg chg="add mod">
          <ac:chgData name="anjithkjshetty@gmail.com" userId="bbb575c47a565300" providerId="LiveId" clId="{5726581C-DEDF-4623-B2C6-261807EF4870}" dt="2025-08-16T18:58:30.346" v="201" actId="14100"/>
          <ac:spMkLst>
            <pc:docMk/>
            <pc:sldMk cId="3274311447" sldId="264"/>
            <ac:spMk id="19" creationId="{FDBDFF60-E3AF-0BF1-D5F9-901931F67948}"/>
          </ac:spMkLst>
        </pc:spChg>
      </pc:sldChg>
      <pc:sldChg chg="addSp modSp new mod">
        <pc:chgData name="anjithkjshetty@gmail.com" userId="bbb575c47a565300" providerId="LiveId" clId="{5726581C-DEDF-4623-B2C6-261807EF4870}" dt="2025-08-16T19:01:40.005" v="222" actId="14100"/>
        <pc:sldMkLst>
          <pc:docMk/>
          <pc:sldMk cId="1490981862" sldId="265"/>
        </pc:sldMkLst>
        <pc:spChg chg="add mod">
          <ac:chgData name="anjithkjshetty@gmail.com" userId="bbb575c47a565300" providerId="LiveId" clId="{5726581C-DEDF-4623-B2C6-261807EF4870}" dt="2025-08-16T18:59:01.824" v="206" actId="692"/>
          <ac:spMkLst>
            <pc:docMk/>
            <pc:sldMk cId="1490981862" sldId="265"/>
            <ac:spMk id="2" creationId="{D50EC96C-E32B-5DBE-000C-22C51D558D3D}"/>
          </ac:spMkLst>
        </pc:spChg>
        <pc:spChg chg="add mod">
          <ac:chgData name="anjithkjshetty@gmail.com" userId="bbb575c47a565300" providerId="LiveId" clId="{5726581C-DEDF-4623-B2C6-261807EF4870}" dt="2025-08-16T19:00:03.326" v="211" actId="403"/>
          <ac:spMkLst>
            <pc:docMk/>
            <pc:sldMk cId="1490981862" sldId="265"/>
            <ac:spMk id="3" creationId="{E3207A87-FFDE-E097-6725-15FEE5C5DE3F}"/>
          </ac:spMkLst>
        </pc:spChg>
        <pc:picChg chg="add mod">
          <ac:chgData name="anjithkjshetty@gmail.com" userId="bbb575c47a565300" providerId="LiveId" clId="{5726581C-DEDF-4623-B2C6-261807EF4870}" dt="2025-08-16T19:01:40.005" v="222" actId="14100"/>
          <ac:picMkLst>
            <pc:docMk/>
            <pc:sldMk cId="1490981862" sldId="265"/>
            <ac:picMk id="5" creationId="{FFAA82C7-B6AD-7106-7824-BBC2923A9CEF}"/>
          </ac:picMkLst>
        </pc:picChg>
      </pc:sldChg>
      <pc:sldChg chg="addSp delSp modSp new mod">
        <pc:chgData name="anjithkjshetty@gmail.com" userId="bbb575c47a565300" providerId="LiveId" clId="{5726581C-DEDF-4623-B2C6-261807EF4870}" dt="2025-08-16T19:15:19.099" v="405" actId="20577"/>
        <pc:sldMkLst>
          <pc:docMk/>
          <pc:sldMk cId="1207665928" sldId="266"/>
        </pc:sldMkLst>
        <pc:spChg chg="add mod">
          <ac:chgData name="anjithkjshetty@gmail.com" userId="bbb575c47a565300" providerId="LiveId" clId="{5726581C-DEDF-4623-B2C6-261807EF4870}" dt="2025-08-16T19:05:39.374" v="239" actId="1076"/>
          <ac:spMkLst>
            <pc:docMk/>
            <pc:sldMk cId="1207665928" sldId="266"/>
            <ac:spMk id="2" creationId="{EA7F8102-E708-8E54-F94E-182BB96636E8}"/>
          </ac:spMkLst>
        </pc:spChg>
        <pc:spChg chg="add mod">
          <ac:chgData name="anjithkjshetty@gmail.com" userId="bbb575c47a565300" providerId="LiveId" clId="{5726581C-DEDF-4623-B2C6-261807EF4870}" dt="2025-08-16T19:07:23.359" v="260" actId="14100"/>
          <ac:spMkLst>
            <pc:docMk/>
            <pc:sldMk cId="1207665928" sldId="266"/>
            <ac:spMk id="3" creationId="{7931B32E-CC48-3678-0A77-4D5333559FCC}"/>
          </ac:spMkLst>
        </pc:spChg>
        <pc:spChg chg="add mod">
          <ac:chgData name="anjithkjshetty@gmail.com" userId="bbb575c47a565300" providerId="LiveId" clId="{5726581C-DEDF-4623-B2C6-261807EF4870}" dt="2025-08-16T19:07:09.604" v="257" actId="1076"/>
          <ac:spMkLst>
            <pc:docMk/>
            <pc:sldMk cId="1207665928" sldId="266"/>
            <ac:spMk id="4" creationId="{84F0381B-3E0A-F80F-992B-51D9E5DF1D57}"/>
          </ac:spMkLst>
        </pc:spChg>
        <pc:spChg chg="add del mod">
          <ac:chgData name="anjithkjshetty@gmail.com" userId="bbb575c47a565300" providerId="LiveId" clId="{5726581C-DEDF-4623-B2C6-261807EF4870}" dt="2025-08-16T19:05:23.641" v="237" actId="478"/>
          <ac:spMkLst>
            <pc:docMk/>
            <pc:sldMk cId="1207665928" sldId="266"/>
            <ac:spMk id="5" creationId="{8FFC9938-6F46-5D33-230D-7A06416D525C}"/>
          </ac:spMkLst>
        </pc:spChg>
        <pc:spChg chg="add mod">
          <ac:chgData name="anjithkjshetty@gmail.com" userId="bbb575c47a565300" providerId="LiveId" clId="{5726581C-DEDF-4623-B2C6-261807EF4870}" dt="2025-08-16T19:15:19.099" v="405" actId="20577"/>
          <ac:spMkLst>
            <pc:docMk/>
            <pc:sldMk cId="1207665928" sldId="266"/>
            <ac:spMk id="6" creationId="{5331B1FA-62F2-3AF9-1684-A5ED4A52A6C8}"/>
          </ac:spMkLst>
        </pc:spChg>
        <pc:spChg chg="add mod">
          <ac:chgData name="anjithkjshetty@gmail.com" userId="bbb575c47a565300" providerId="LiveId" clId="{5726581C-DEDF-4623-B2C6-261807EF4870}" dt="2025-08-16T19:05:19.982" v="236"/>
          <ac:spMkLst>
            <pc:docMk/>
            <pc:sldMk cId="1207665928" sldId="266"/>
            <ac:spMk id="7" creationId="{A1420702-51E1-2FCD-DDE9-A49B4D721A0B}"/>
          </ac:spMkLst>
        </pc:spChg>
      </pc:sldChg>
      <pc:sldChg chg="addSp delSp modSp new mod">
        <pc:chgData name="anjithkjshetty@gmail.com" userId="bbb575c47a565300" providerId="LiveId" clId="{5726581C-DEDF-4623-B2C6-261807EF4870}" dt="2025-08-16T19:22:23.800" v="463" actId="404"/>
        <pc:sldMkLst>
          <pc:docMk/>
          <pc:sldMk cId="677662511" sldId="267"/>
        </pc:sldMkLst>
        <pc:spChg chg="add mod">
          <ac:chgData name="anjithkjshetty@gmail.com" userId="bbb575c47a565300" providerId="LiveId" clId="{5726581C-DEDF-4623-B2C6-261807EF4870}" dt="2025-08-16T19:16:54.493" v="410" actId="692"/>
          <ac:spMkLst>
            <pc:docMk/>
            <pc:sldMk cId="677662511" sldId="267"/>
            <ac:spMk id="2" creationId="{AE3574D6-1B16-EAD0-3413-0041FC4FE8B2}"/>
          </ac:spMkLst>
        </pc:spChg>
        <pc:spChg chg="add mod">
          <ac:chgData name="anjithkjshetty@gmail.com" userId="bbb575c47a565300" providerId="LiveId" clId="{5726581C-DEDF-4623-B2C6-261807EF4870}" dt="2025-08-16T19:21:27.566" v="451" actId="1076"/>
          <ac:spMkLst>
            <pc:docMk/>
            <pc:sldMk cId="677662511" sldId="267"/>
            <ac:spMk id="3" creationId="{0F5CE346-4FBE-35C5-C0C8-0029AF2D975B}"/>
          </ac:spMkLst>
        </pc:spChg>
        <pc:spChg chg="add mod">
          <ac:chgData name="anjithkjshetty@gmail.com" userId="bbb575c47a565300" providerId="LiveId" clId="{5726581C-DEDF-4623-B2C6-261807EF4870}" dt="2025-08-16T19:21:38.022" v="452" actId="1076"/>
          <ac:spMkLst>
            <pc:docMk/>
            <pc:sldMk cId="677662511" sldId="267"/>
            <ac:spMk id="4" creationId="{65DBF726-4F01-C638-9FA8-C3BB1ED50050}"/>
          </ac:spMkLst>
        </pc:spChg>
        <pc:spChg chg="add del mod">
          <ac:chgData name="anjithkjshetty@gmail.com" userId="bbb575c47a565300" providerId="LiveId" clId="{5726581C-DEDF-4623-B2C6-261807EF4870}" dt="2025-08-16T19:19:55.639" v="441" actId="478"/>
          <ac:spMkLst>
            <pc:docMk/>
            <pc:sldMk cId="677662511" sldId="267"/>
            <ac:spMk id="5" creationId="{D33853E7-035F-9962-171F-AC1B3EDAC544}"/>
          </ac:spMkLst>
        </pc:spChg>
        <pc:spChg chg="add">
          <ac:chgData name="anjithkjshetty@gmail.com" userId="bbb575c47a565300" providerId="LiveId" clId="{5726581C-DEDF-4623-B2C6-261807EF4870}" dt="2025-08-16T19:19:41.843" v="438"/>
          <ac:spMkLst>
            <pc:docMk/>
            <pc:sldMk cId="677662511" sldId="267"/>
            <ac:spMk id="6" creationId="{96B48A8A-8F54-BCF5-73BC-3DFB58B4090B}"/>
          </ac:spMkLst>
        </pc:spChg>
        <pc:spChg chg="add del">
          <ac:chgData name="anjithkjshetty@gmail.com" userId="bbb575c47a565300" providerId="LiveId" clId="{5726581C-DEDF-4623-B2C6-261807EF4870}" dt="2025-08-16T19:19:55.639" v="441" actId="478"/>
          <ac:spMkLst>
            <pc:docMk/>
            <pc:sldMk cId="677662511" sldId="267"/>
            <ac:spMk id="7" creationId="{8A22F3BE-B611-6371-FAA9-EB32A2C0799F}"/>
          </ac:spMkLst>
        </pc:spChg>
        <pc:spChg chg="add mod">
          <ac:chgData name="anjithkjshetty@gmail.com" userId="bbb575c47a565300" providerId="LiveId" clId="{5726581C-DEDF-4623-B2C6-261807EF4870}" dt="2025-08-16T19:22:23.800" v="463" actId="404"/>
          <ac:spMkLst>
            <pc:docMk/>
            <pc:sldMk cId="677662511" sldId="267"/>
            <ac:spMk id="8" creationId="{0CF2BF38-4B2D-0E4C-888C-9031E78700E7}"/>
          </ac:spMkLst>
        </pc:spChg>
        <pc:spChg chg="add mod">
          <ac:chgData name="anjithkjshetty@gmail.com" userId="bbb575c47a565300" providerId="LiveId" clId="{5726581C-DEDF-4623-B2C6-261807EF4870}" dt="2025-08-16T19:21:53.065" v="454" actId="1076"/>
          <ac:spMkLst>
            <pc:docMk/>
            <pc:sldMk cId="677662511" sldId="267"/>
            <ac:spMk id="10" creationId="{2F1579AF-553D-21EF-E05D-C727079EAF2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6104-14F4-FC4A-EF6C-9169C43BAE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97D96E-CF0A-5E24-7B39-DEF152BF2E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D5A370-4E06-F9E8-1437-E1E61C704CFD}"/>
              </a:ext>
            </a:extLst>
          </p:cNvPr>
          <p:cNvSpPr>
            <a:spLocks noGrp="1"/>
          </p:cNvSpPr>
          <p:nvPr>
            <p:ph type="dt" sz="half" idx="10"/>
          </p:nvPr>
        </p:nvSpPr>
        <p:spPr/>
        <p:txBody>
          <a:bodyPr/>
          <a:lstStyle/>
          <a:p>
            <a:fld id="{EBF75AA3-6CDD-4A64-B9FA-C885D5A33160}" type="datetimeFigureOut">
              <a:rPr lang="en-IN" smtClean="0"/>
              <a:t>17-08-2025</a:t>
            </a:fld>
            <a:endParaRPr lang="en-IN"/>
          </a:p>
        </p:txBody>
      </p:sp>
      <p:sp>
        <p:nvSpPr>
          <p:cNvPr id="5" name="Footer Placeholder 4">
            <a:extLst>
              <a:ext uri="{FF2B5EF4-FFF2-40B4-BE49-F238E27FC236}">
                <a16:creationId xmlns:a16="http://schemas.microsoft.com/office/drawing/2014/main" id="{E326FE87-EDB5-5F19-3459-AA9CB8353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DA24C8-506A-BE5A-2723-C3B9D9CDE519}"/>
              </a:ext>
            </a:extLst>
          </p:cNvPr>
          <p:cNvSpPr>
            <a:spLocks noGrp="1"/>
          </p:cNvSpPr>
          <p:nvPr>
            <p:ph type="sldNum" sz="quarter" idx="12"/>
          </p:nvPr>
        </p:nvSpPr>
        <p:spPr/>
        <p:txBody>
          <a:bodyPr/>
          <a:lstStyle/>
          <a:p>
            <a:fld id="{9EF8185A-8F37-4690-B215-851ADCBC5644}" type="slidenum">
              <a:rPr lang="en-IN" smtClean="0"/>
              <a:t>‹#›</a:t>
            </a:fld>
            <a:endParaRPr lang="en-IN"/>
          </a:p>
        </p:txBody>
      </p:sp>
    </p:spTree>
    <p:extLst>
      <p:ext uri="{BB962C8B-B14F-4D97-AF65-F5344CB8AC3E}">
        <p14:creationId xmlns:p14="http://schemas.microsoft.com/office/powerpoint/2010/main" val="1034650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2160-3455-6A21-5892-FC5300874C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6432AB-F812-C277-1B1D-1686806959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B730CC-DD78-01B6-3601-06092C9DF30E}"/>
              </a:ext>
            </a:extLst>
          </p:cNvPr>
          <p:cNvSpPr>
            <a:spLocks noGrp="1"/>
          </p:cNvSpPr>
          <p:nvPr>
            <p:ph type="dt" sz="half" idx="10"/>
          </p:nvPr>
        </p:nvSpPr>
        <p:spPr/>
        <p:txBody>
          <a:bodyPr/>
          <a:lstStyle/>
          <a:p>
            <a:fld id="{EBF75AA3-6CDD-4A64-B9FA-C885D5A33160}" type="datetimeFigureOut">
              <a:rPr lang="en-IN" smtClean="0"/>
              <a:t>17-08-2025</a:t>
            </a:fld>
            <a:endParaRPr lang="en-IN"/>
          </a:p>
        </p:txBody>
      </p:sp>
      <p:sp>
        <p:nvSpPr>
          <p:cNvPr id="5" name="Footer Placeholder 4">
            <a:extLst>
              <a:ext uri="{FF2B5EF4-FFF2-40B4-BE49-F238E27FC236}">
                <a16:creationId xmlns:a16="http://schemas.microsoft.com/office/drawing/2014/main" id="{D523CCE8-2784-E083-A394-A8F0F51CE3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DF410A-26B2-0888-BB78-D78DD1F9813F}"/>
              </a:ext>
            </a:extLst>
          </p:cNvPr>
          <p:cNvSpPr>
            <a:spLocks noGrp="1"/>
          </p:cNvSpPr>
          <p:nvPr>
            <p:ph type="sldNum" sz="quarter" idx="12"/>
          </p:nvPr>
        </p:nvSpPr>
        <p:spPr/>
        <p:txBody>
          <a:bodyPr/>
          <a:lstStyle/>
          <a:p>
            <a:fld id="{9EF8185A-8F37-4690-B215-851ADCBC5644}" type="slidenum">
              <a:rPr lang="en-IN" smtClean="0"/>
              <a:t>‹#›</a:t>
            </a:fld>
            <a:endParaRPr lang="en-IN"/>
          </a:p>
        </p:txBody>
      </p:sp>
    </p:spTree>
    <p:extLst>
      <p:ext uri="{BB962C8B-B14F-4D97-AF65-F5344CB8AC3E}">
        <p14:creationId xmlns:p14="http://schemas.microsoft.com/office/powerpoint/2010/main" val="715137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DF49F-E8AF-AF1D-1D21-2512A7E753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2CFAB6-0C8E-838C-E216-EDB48D636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704FF2-0189-7C3D-EB5F-DE215B325BCA}"/>
              </a:ext>
            </a:extLst>
          </p:cNvPr>
          <p:cNvSpPr>
            <a:spLocks noGrp="1"/>
          </p:cNvSpPr>
          <p:nvPr>
            <p:ph type="dt" sz="half" idx="10"/>
          </p:nvPr>
        </p:nvSpPr>
        <p:spPr/>
        <p:txBody>
          <a:bodyPr/>
          <a:lstStyle/>
          <a:p>
            <a:fld id="{EBF75AA3-6CDD-4A64-B9FA-C885D5A33160}" type="datetimeFigureOut">
              <a:rPr lang="en-IN" smtClean="0"/>
              <a:t>17-08-2025</a:t>
            </a:fld>
            <a:endParaRPr lang="en-IN"/>
          </a:p>
        </p:txBody>
      </p:sp>
      <p:sp>
        <p:nvSpPr>
          <p:cNvPr id="5" name="Footer Placeholder 4">
            <a:extLst>
              <a:ext uri="{FF2B5EF4-FFF2-40B4-BE49-F238E27FC236}">
                <a16:creationId xmlns:a16="http://schemas.microsoft.com/office/drawing/2014/main" id="{EE75596B-E6A1-E9B3-B7F4-5FEDAAA242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7AA168-1305-27A0-DC08-A2AF0C42F3AD}"/>
              </a:ext>
            </a:extLst>
          </p:cNvPr>
          <p:cNvSpPr>
            <a:spLocks noGrp="1"/>
          </p:cNvSpPr>
          <p:nvPr>
            <p:ph type="sldNum" sz="quarter" idx="12"/>
          </p:nvPr>
        </p:nvSpPr>
        <p:spPr/>
        <p:txBody>
          <a:bodyPr/>
          <a:lstStyle/>
          <a:p>
            <a:fld id="{9EF8185A-8F37-4690-B215-851ADCBC5644}" type="slidenum">
              <a:rPr lang="en-IN" smtClean="0"/>
              <a:t>‹#›</a:t>
            </a:fld>
            <a:endParaRPr lang="en-IN"/>
          </a:p>
        </p:txBody>
      </p:sp>
    </p:spTree>
    <p:extLst>
      <p:ext uri="{BB962C8B-B14F-4D97-AF65-F5344CB8AC3E}">
        <p14:creationId xmlns:p14="http://schemas.microsoft.com/office/powerpoint/2010/main" val="151002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0591-0CBA-1011-E0DE-4EB2C1B593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0069A7-92F3-B0CE-4043-ADAF5A10E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3B6C50-2333-41A5-D73F-B06E59D51B2A}"/>
              </a:ext>
            </a:extLst>
          </p:cNvPr>
          <p:cNvSpPr>
            <a:spLocks noGrp="1"/>
          </p:cNvSpPr>
          <p:nvPr>
            <p:ph type="dt" sz="half" idx="10"/>
          </p:nvPr>
        </p:nvSpPr>
        <p:spPr/>
        <p:txBody>
          <a:bodyPr/>
          <a:lstStyle/>
          <a:p>
            <a:fld id="{EBF75AA3-6CDD-4A64-B9FA-C885D5A33160}" type="datetimeFigureOut">
              <a:rPr lang="en-IN" smtClean="0"/>
              <a:t>17-08-2025</a:t>
            </a:fld>
            <a:endParaRPr lang="en-IN"/>
          </a:p>
        </p:txBody>
      </p:sp>
      <p:sp>
        <p:nvSpPr>
          <p:cNvPr id="5" name="Footer Placeholder 4">
            <a:extLst>
              <a:ext uri="{FF2B5EF4-FFF2-40B4-BE49-F238E27FC236}">
                <a16:creationId xmlns:a16="http://schemas.microsoft.com/office/drawing/2014/main" id="{5F1DDD8A-CF56-1090-7212-509C928596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F922C8-2492-82B1-5AE6-A5B69E409B97}"/>
              </a:ext>
            </a:extLst>
          </p:cNvPr>
          <p:cNvSpPr>
            <a:spLocks noGrp="1"/>
          </p:cNvSpPr>
          <p:nvPr>
            <p:ph type="sldNum" sz="quarter" idx="12"/>
          </p:nvPr>
        </p:nvSpPr>
        <p:spPr/>
        <p:txBody>
          <a:bodyPr/>
          <a:lstStyle/>
          <a:p>
            <a:fld id="{9EF8185A-8F37-4690-B215-851ADCBC5644}" type="slidenum">
              <a:rPr lang="en-IN" smtClean="0"/>
              <a:t>‹#›</a:t>
            </a:fld>
            <a:endParaRPr lang="en-IN"/>
          </a:p>
        </p:txBody>
      </p:sp>
    </p:spTree>
    <p:extLst>
      <p:ext uri="{BB962C8B-B14F-4D97-AF65-F5344CB8AC3E}">
        <p14:creationId xmlns:p14="http://schemas.microsoft.com/office/powerpoint/2010/main" val="1569747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57A9-7230-EEF8-B814-485F885CBE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AF2C42-C4DD-B7EB-6B26-D52DA6CB47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17EDE2-F2FC-C7FA-3B52-9384D199F7CE}"/>
              </a:ext>
            </a:extLst>
          </p:cNvPr>
          <p:cNvSpPr>
            <a:spLocks noGrp="1"/>
          </p:cNvSpPr>
          <p:nvPr>
            <p:ph type="dt" sz="half" idx="10"/>
          </p:nvPr>
        </p:nvSpPr>
        <p:spPr/>
        <p:txBody>
          <a:bodyPr/>
          <a:lstStyle/>
          <a:p>
            <a:fld id="{EBF75AA3-6CDD-4A64-B9FA-C885D5A33160}" type="datetimeFigureOut">
              <a:rPr lang="en-IN" smtClean="0"/>
              <a:t>17-08-2025</a:t>
            </a:fld>
            <a:endParaRPr lang="en-IN"/>
          </a:p>
        </p:txBody>
      </p:sp>
      <p:sp>
        <p:nvSpPr>
          <p:cNvPr id="5" name="Footer Placeholder 4">
            <a:extLst>
              <a:ext uri="{FF2B5EF4-FFF2-40B4-BE49-F238E27FC236}">
                <a16:creationId xmlns:a16="http://schemas.microsoft.com/office/drawing/2014/main" id="{998F8EBE-5110-FE87-5A17-BD84221713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2FEF29-B8BB-021B-62C0-22E103447467}"/>
              </a:ext>
            </a:extLst>
          </p:cNvPr>
          <p:cNvSpPr>
            <a:spLocks noGrp="1"/>
          </p:cNvSpPr>
          <p:nvPr>
            <p:ph type="sldNum" sz="quarter" idx="12"/>
          </p:nvPr>
        </p:nvSpPr>
        <p:spPr/>
        <p:txBody>
          <a:bodyPr/>
          <a:lstStyle/>
          <a:p>
            <a:fld id="{9EF8185A-8F37-4690-B215-851ADCBC5644}" type="slidenum">
              <a:rPr lang="en-IN" smtClean="0"/>
              <a:t>‹#›</a:t>
            </a:fld>
            <a:endParaRPr lang="en-IN"/>
          </a:p>
        </p:txBody>
      </p:sp>
    </p:spTree>
    <p:extLst>
      <p:ext uri="{BB962C8B-B14F-4D97-AF65-F5344CB8AC3E}">
        <p14:creationId xmlns:p14="http://schemas.microsoft.com/office/powerpoint/2010/main" val="353536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DDAE-77B8-791A-8D92-510C924E67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DDBDCA-7D6F-15EF-E7C6-5AB974FAC2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1DFD32-47F7-67D1-0F4F-2346D7702D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7C0EED-83A4-0809-E20E-8453AC87E92D}"/>
              </a:ext>
            </a:extLst>
          </p:cNvPr>
          <p:cNvSpPr>
            <a:spLocks noGrp="1"/>
          </p:cNvSpPr>
          <p:nvPr>
            <p:ph type="dt" sz="half" idx="10"/>
          </p:nvPr>
        </p:nvSpPr>
        <p:spPr/>
        <p:txBody>
          <a:bodyPr/>
          <a:lstStyle/>
          <a:p>
            <a:fld id="{EBF75AA3-6CDD-4A64-B9FA-C885D5A33160}" type="datetimeFigureOut">
              <a:rPr lang="en-IN" smtClean="0"/>
              <a:t>17-08-2025</a:t>
            </a:fld>
            <a:endParaRPr lang="en-IN"/>
          </a:p>
        </p:txBody>
      </p:sp>
      <p:sp>
        <p:nvSpPr>
          <p:cNvPr id="6" name="Footer Placeholder 5">
            <a:extLst>
              <a:ext uri="{FF2B5EF4-FFF2-40B4-BE49-F238E27FC236}">
                <a16:creationId xmlns:a16="http://schemas.microsoft.com/office/drawing/2014/main" id="{7C11C034-8629-65F6-EA3D-ED09582734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37FF38-83C5-6D33-FA15-F64157E0AF23}"/>
              </a:ext>
            </a:extLst>
          </p:cNvPr>
          <p:cNvSpPr>
            <a:spLocks noGrp="1"/>
          </p:cNvSpPr>
          <p:nvPr>
            <p:ph type="sldNum" sz="quarter" idx="12"/>
          </p:nvPr>
        </p:nvSpPr>
        <p:spPr/>
        <p:txBody>
          <a:bodyPr/>
          <a:lstStyle/>
          <a:p>
            <a:fld id="{9EF8185A-8F37-4690-B215-851ADCBC5644}" type="slidenum">
              <a:rPr lang="en-IN" smtClean="0"/>
              <a:t>‹#›</a:t>
            </a:fld>
            <a:endParaRPr lang="en-IN"/>
          </a:p>
        </p:txBody>
      </p:sp>
    </p:spTree>
    <p:extLst>
      <p:ext uri="{BB962C8B-B14F-4D97-AF65-F5344CB8AC3E}">
        <p14:creationId xmlns:p14="http://schemas.microsoft.com/office/powerpoint/2010/main" val="2036392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6DC8-655E-643A-B352-FE062AE0DA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EA086B-CDB0-1F68-53E3-3FECF94DD2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7C2ECC-6079-59DB-8A7D-A7463A15B7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D7A711-F5FA-5292-526D-39E8DCFC6B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A2F6BA-74E4-7225-7BF4-9981D5C7C1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0168CF-8634-84E9-0B11-6F4BCAD46CEB}"/>
              </a:ext>
            </a:extLst>
          </p:cNvPr>
          <p:cNvSpPr>
            <a:spLocks noGrp="1"/>
          </p:cNvSpPr>
          <p:nvPr>
            <p:ph type="dt" sz="half" idx="10"/>
          </p:nvPr>
        </p:nvSpPr>
        <p:spPr/>
        <p:txBody>
          <a:bodyPr/>
          <a:lstStyle/>
          <a:p>
            <a:fld id="{EBF75AA3-6CDD-4A64-B9FA-C885D5A33160}" type="datetimeFigureOut">
              <a:rPr lang="en-IN" smtClean="0"/>
              <a:t>17-08-2025</a:t>
            </a:fld>
            <a:endParaRPr lang="en-IN"/>
          </a:p>
        </p:txBody>
      </p:sp>
      <p:sp>
        <p:nvSpPr>
          <p:cNvPr id="8" name="Footer Placeholder 7">
            <a:extLst>
              <a:ext uri="{FF2B5EF4-FFF2-40B4-BE49-F238E27FC236}">
                <a16:creationId xmlns:a16="http://schemas.microsoft.com/office/drawing/2014/main" id="{13331987-48A2-FC34-89D3-1DD8D033D9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169B89-C46B-D8FE-2638-A67543E7A508}"/>
              </a:ext>
            </a:extLst>
          </p:cNvPr>
          <p:cNvSpPr>
            <a:spLocks noGrp="1"/>
          </p:cNvSpPr>
          <p:nvPr>
            <p:ph type="sldNum" sz="quarter" idx="12"/>
          </p:nvPr>
        </p:nvSpPr>
        <p:spPr/>
        <p:txBody>
          <a:bodyPr/>
          <a:lstStyle/>
          <a:p>
            <a:fld id="{9EF8185A-8F37-4690-B215-851ADCBC5644}" type="slidenum">
              <a:rPr lang="en-IN" smtClean="0"/>
              <a:t>‹#›</a:t>
            </a:fld>
            <a:endParaRPr lang="en-IN"/>
          </a:p>
        </p:txBody>
      </p:sp>
    </p:spTree>
    <p:extLst>
      <p:ext uri="{BB962C8B-B14F-4D97-AF65-F5344CB8AC3E}">
        <p14:creationId xmlns:p14="http://schemas.microsoft.com/office/powerpoint/2010/main" val="458572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0972-61E4-CDA2-0037-8AAE80CA04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271372-D64D-A097-D24B-F58830315949}"/>
              </a:ext>
            </a:extLst>
          </p:cNvPr>
          <p:cNvSpPr>
            <a:spLocks noGrp="1"/>
          </p:cNvSpPr>
          <p:nvPr>
            <p:ph type="dt" sz="half" idx="10"/>
          </p:nvPr>
        </p:nvSpPr>
        <p:spPr/>
        <p:txBody>
          <a:bodyPr/>
          <a:lstStyle/>
          <a:p>
            <a:fld id="{EBF75AA3-6CDD-4A64-B9FA-C885D5A33160}" type="datetimeFigureOut">
              <a:rPr lang="en-IN" smtClean="0"/>
              <a:t>17-08-2025</a:t>
            </a:fld>
            <a:endParaRPr lang="en-IN"/>
          </a:p>
        </p:txBody>
      </p:sp>
      <p:sp>
        <p:nvSpPr>
          <p:cNvPr id="4" name="Footer Placeholder 3">
            <a:extLst>
              <a:ext uri="{FF2B5EF4-FFF2-40B4-BE49-F238E27FC236}">
                <a16:creationId xmlns:a16="http://schemas.microsoft.com/office/drawing/2014/main" id="{28E5C020-247C-440C-FDF5-6B7ABBBCD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70DC4F-67A6-B6CA-8B6F-4ACF18B0DFDD}"/>
              </a:ext>
            </a:extLst>
          </p:cNvPr>
          <p:cNvSpPr>
            <a:spLocks noGrp="1"/>
          </p:cNvSpPr>
          <p:nvPr>
            <p:ph type="sldNum" sz="quarter" idx="12"/>
          </p:nvPr>
        </p:nvSpPr>
        <p:spPr/>
        <p:txBody>
          <a:bodyPr/>
          <a:lstStyle/>
          <a:p>
            <a:fld id="{9EF8185A-8F37-4690-B215-851ADCBC5644}" type="slidenum">
              <a:rPr lang="en-IN" smtClean="0"/>
              <a:t>‹#›</a:t>
            </a:fld>
            <a:endParaRPr lang="en-IN"/>
          </a:p>
        </p:txBody>
      </p:sp>
    </p:spTree>
    <p:extLst>
      <p:ext uri="{BB962C8B-B14F-4D97-AF65-F5344CB8AC3E}">
        <p14:creationId xmlns:p14="http://schemas.microsoft.com/office/powerpoint/2010/main" val="332096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E710FB-F139-9EC0-05EC-A976D5C7382F}"/>
              </a:ext>
            </a:extLst>
          </p:cNvPr>
          <p:cNvSpPr>
            <a:spLocks noGrp="1"/>
          </p:cNvSpPr>
          <p:nvPr>
            <p:ph type="dt" sz="half" idx="10"/>
          </p:nvPr>
        </p:nvSpPr>
        <p:spPr/>
        <p:txBody>
          <a:bodyPr/>
          <a:lstStyle/>
          <a:p>
            <a:fld id="{EBF75AA3-6CDD-4A64-B9FA-C885D5A33160}" type="datetimeFigureOut">
              <a:rPr lang="en-IN" smtClean="0"/>
              <a:t>17-08-2025</a:t>
            </a:fld>
            <a:endParaRPr lang="en-IN"/>
          </a:p>
        </p:txBody>
      </p:sp>
      <p:sp>
        <p:nvSpPr>
          <p:cNvPr id="3" name="Footer Placeholder 2">
            <a:extLst>
              <a:ext uri="{FF2B5EF4-FFF2-40B4-BE49-F238E27FC236}">
                <a16:creationId xmlns:a16="http://schemas.microsoft.com/office/drawing/2014/main" id="{B6C1588E-BD08-73B9-5FAC-14CD1105AB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13DC01-7DC4-5FDD-3A11-1BF8F4BBA276}"/>
              </a:ext>
            </a:extLst>
          </p:cNvPr>
          <p:cNvSpPr>
            <a:spLocks noGrp="1"/>
          </p:cNvSpPr>
          <p:nvPr>
            <p:ph type="sldNum" sz="quarter" idx="12"/>
          </p:nvPr>
        </p:nvSpPr>
        <p:spPr/>
        <p:txBody>
          <a:bodyPr/>
          <a:lstStyle/>
          <a:p>
            <a:fld id="{9EF8185A-8F37-4690-B215-851ADCBC5644}" type="slidenum">
              <a:rPr lang="en-IN" smtClean="0"/>
              <a:t>‹#›</a:t>
            </a:fld>
            <a:endParaRPr lang="en-IN"/>
          </a:p>
        </p:txBody>
      </p:sp>
    </p:spTree>
    <p:extLst>
      <p:ext uri="{BB962C8B-B14F-4D97-AF65-F5344CB8AC3E}">
        <p14:creationId xmlns:p14="http://schemas.microsoft.com/office/powerpoint/2010/main" val="2627822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A417-73F9-EE7D-28AA-DB9D26D9B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50EE83-7CF8-4404-34DD-8BCA1773CB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B4E2AE-4591-7C39-6784-B5BF6DE2E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FD9E0-8EB4-8E68-00FF-A39BD83B7160}"/>
              </a:ext>
            </a:extLst>
          </p:cNvPr>
          <p:cNvSpPr>
            <a:spLocks noGrp="1"/>
          </p:cNvSpPr>
          <p:nvPr>
            <p:ph type="dt" sz="half" idx="10"/>
          </p:nvPr>
        </p:nvSpPr>
        <p:spPr/>
        <p:txBody>
          <a:bodyPr/>
          <a:lstStyle/>
          <a:p>
            <a:fld id="{EBF75AA3-6CDD-4A64-B9FA-C885D5A33160}" type="datetimeFigureOut">
              <a:rPr lang="en-IN" smtClean="0"/>
              <a:t>17-08-2025</a:t>
            </a:fld>
            <a:endParaRPr lang="en-IN"/>
          </a:p>
        </p:txBody>
      </p:sp>
      <p:sp>
        <p:nvSpPr>
          <p:cNvPr id="6" name="Footer Placeholder 5">
            <a:extLst>
              <a:ext uri="{FF2B5EF4-FFF2-40B4-BE49-F238E27FC236}">
                <a16:creationId xmlns:a16="http://schemas.microsoft.com/office/drawing/2014/main" id="{94E52CEE-9DC3-907C-6B11-E3DA90AB5B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C4E40D-C197-2662-ED1B-2EFA38BB2217}"/>
              </a:ext>
            </a:extLst>
          </p:cNvPr>
          <p:cNvSpPr>
            <a:spLocks noGrp="1"/>
          </p:cNvSpPr>
          <p:nvPr>
            <p:ph type="sldNum" sz="quarter" idx="12"/>
          </p:nvPr>
        </p:nvSpPr>
        <p:spPr/>
        <p:txBody>
          <a:bodyPr/>
          <a:lstStyle/>
          <a:p>
            <a:fld id="{9EF8185A-8F37-4690-B215-851ADCBC5644}" type="slidenum">
              <a:rPr lang="en-IN" smtClean="0"/>
              <a:t>‹#›</a:t>
            </a:fld>
            <a:endParaRPr lang="en-IN"/>
          </a:p>
        </p:txBody>
      </p:sp>
    </p:spTree>
    <p:extLst>
      <p:ext uri="{BB962C8B-B14F-4D97-AF65-F5344CB8AC3E}">
        <p14:creationId xmlns:p14="http://schemas.microsoft.com/office/powerpoint/2010/main" val="381105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2B3D-ACAA-9960-80C8-FE34B8DF1F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29037D-8548-319D-3271-8D5434FCB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71879A-608C-7DBF-9E73-7968B1EE3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71A3A-EAC7-F357-4570-7748B1F32F9D}"/>
              </a:ext>
            </a:extLst>
          </p:cNvPr>
          <p:cNvSpPr>
            <a:spLocks noGrp="1"/>
          </p:cNvSpPr>
          <p:nvPr>
            <p:ph type="dt" sz="half" idx="10"/>
          </p:nvPr>
        </p:nvSpPr>
        <p:spPr/>
        <p:txBody>
          <a:bodyPr/>
          <a:lstStyle/>
          <a:p>
            <a:fld id="{EBF75AA3-6CDD-4A64-B9FA-C885D5A33160}" type="datetimeFigureOut">
              <a:rPr lang="en-IN" smtClean="0"/>
              <a:t>17-08-2025</a:t>
            </a:fld>
            <a:endParaRPr lang="en-IN"/>
          </a:p>
        </p:txBody>
      </p:sp>
      <p:sp>
        <p:nvSpPr>
          <p:cNvPr id="6" name="Footer Placeholder 5">
            <a:extLst>
              <a:ext uri="{FF2B5EF4-FFF2-40B4-BE49-F238E27FC236}">
                <a16:creationId xmlns:a16="http://schemas.microsoft.com/office/drawing/2014/main" id="{F3D00DB1-07C3-AB93-F86F-D460059F84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1718DA-453E-74C2-6A9B-1D448810A407}"/>
              </a:ext>
            </a:extLst>
          </p:cNvPr>
          <p:cNvSpPr>
            <a:spLocks noGrp="1"/>
          </p:cNvSpPr>
          <p:nvPr>
            <p:ph type="sldNum" sz="quarter" idx="12"/>
          </p:nvPr>
        </p:nvSpPr>
        <p:spPr/>
        <p:txBody>
          <a:bodyPr/>
          <a:lstStyle/>
          <a:p>
            <a:fld id="{9EF8185A-8F37-4690-B215-851ADCBC5644}" type="slidenum">
              <a:rPr lang="en-IN" smtClean="0"/>
              <a:t>‹#›</a:t>
            </a:fld>
            <a:endParaRPr lang="en-IN"/>
          </a:p>
        </p:txBody>
      </p:sp>
    </p:spTree>
    <p:extLst>
      <p:ext uri="{BB962C8B-B14F-4D97-AF65-F5344CB8AC3E}">
        <p14:creationId xmlns:p14="http://schemas.microsoft.com/office/powerpoint/2010/main" val="421160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51BBA7-135F-1774-F625-FE592F2046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14B00A-AA64-0865-50E2-1F74046204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64E392-E581-9005-CAC4-48D8A101E7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F75AA3-6CDD-4A64-B9FA-C885D5A33160}" type="datetimeFigureOut">
              <a:rPr lang="en-IN" smtClean="0"/>
              <a:t>17-08-2025</a:t>
            </a:fld>
            <a:endParaRPr lang="en-IN"/>
          </a:p>
        </p:txBody>
      </p:sp>
      <p:sp>
        <p:nvSpPr>
          <p:cNvPr id="5" name="Footer Placeholder 4">
            <a:extLst>
              <a:ext uri="{FF2B5EF4-FFF2-40B4-BE49-F238E27FC236}">
                <a16:creationId xmlns:a16="http://schemas.microsoft.com/office/drawing/2014/main" id="{7FAAC230-EC86-5C04-0BFA-8329C53EF1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CD42542-4403-F4F4-695E-FBD9E177F0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F8185A-8F37-4690-B215-851ADCBC5644}" type="slidenum">
              <a:rPr lang="en-IN" smtClean="0"/>
              <a:t>‹#›</a:t>
            </a:fld>
            <a:endParaRPr lang="en-IN"/>
          </a:p>
        </p:txBody>
      </p:sp>
    </p:spTree>
    <p:extLst>
      <p:ext uri="{BB962C8B-B14F-4D97-AF65-F5344CB8AC3E}">
        <p14:creationId xmlns:p14="http://schemas.microsoft.com/office/powerpoint/2010/main" val="261289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1443B76-9E5B-FBDA-03FC-BD4221DE8555}"/>
              </a:ext>
            </a:extLst>
          </p:cNvPr>
          <p:cNvSpPr>
            <a:spLocks noGrp="1"/>
          </p:cNvSpPr>
          <p:nvPr>
            <p:ph type="subTitle" idx="1"/>
          </p:nvPr>
        </p:nvSpPr>
        <p:spPr/>
        <p:txBody>
          <a:bodyPr/>
          <a:lstStyle/>
          <a:p>
            <a:r>
              <a:rPr kumimoji="0" lang="en-US" altLang="en-US" sz="2400" b="0" i="0" u="none" strike="noStrike" cap="none" normalizeH="0" baseline="0" dirty="0">
                <a:ln>
                  <a:noFill/>
                </a:ln>
                <a:solidFill>
                  <a:schemeClr val="tx1"/>
                </a:solidFill>
                <a:effectLst/>
                <a:latin typeface="Arial" panose="020B0604020202020204" pitchFamily="34" charset="0"/>
              </a:rPr>
              <a:t>Subtitle: </a:t>
            </a:r>
            <a:r>
              <a:rPr kumimoji="0" lang="en-US" altLang="en-US" sz="2400" b="0" i="1" u="none" strike="noStrike" cap="none" normalizeH="0" baseline="0" dirty="0">
                <a:ln>
                  <a:noFill/>
                </a:ln>
                <a:solidFill>
                  <a:schemeClr val="tx1"/>
                </a:solidFill>
                <a:effectLst/>
                <a:latin typeface="Arial" panose="020B0604020202020204" pitchFamily="34" charset="0"/>
              </a:rPr>
              <a:t>Dataset Analysis for Tata </a:t>
            </a:r>
            <a:r>
              <a:rPr kumimoji="0" lang="en-US" altLang="en-US" sz="2400" b="0" i="1" u="none" strike="noStrike" cap="none" normalizeH="0" baseline="0" dirty="0" err="1">
                <a:ln>
                  <a:noFill/>
                </a:ln>
                <a:solidFill>
                  <a:schemeClr val="tx1"/>
                </a:solidFill>
                <a:effectLst/>
                <a:latin typeface="Arial" panose="020B0604020202020204" pitchFamily="34" charset="0"/>
              </a:rPr>
              <a:t>iQ</a:t>
            </a:r>
            <a:r>
              <a:rPr kumimoji="0" lang="en-US" altLang="en-US" sz="2400" b="0" i="1" u="none" strike="noStrike" cap="none" normalizeH="0" baseline="0" dirty="0">
                <a:ln>
                  <a:noFill/>
                </a:ln>
                <a:solidFill>
                  <a:schemeClr val="tx1"/>
                </a:solidFill>
                <a:effectLst/>
                <a:latin typeface="Arial" panose="020B0604020202020204" pitchFamily="34" charset="0"/>
              </a:rPr>
              <a:t> &amp; </a:t>
            </a:r>
            <a:r>
              <a:rPr kumimoji="0" lang="en-US" altLang="en-US" sz="2400" b="0" i="1" u="none" strike="noStrike" cap="none" normalizeH="0" baseline="0" dirty="0" err="1">
                <a:ln>
                  <a:noFill/>
                </a:ln>
                <a:solidFill>
                  <a:schemeClr val="tx1"/>
                </a:solidFill>
                <a:effectLst/>
                <a:latin typeface="Arial" panose="020B0604020202020204" pitchFamily="34" charset="0"/>
              </a:rPr>
              <a:t>Geldium</a:t>
            </a:r>
            <a:endParaRPr lang="en-IN" dirty="0"/>
          </a:p>
        </p:txBody>
      </p:sp>
      <p:sp>
        <p:nvSpPr>
          <p:cNvPr id="4" name="Rectangle 1">
            <a:extLst>
              <a:ext uri="{FF2B5EF4-FFF2-40B4-BE49-F238E27FC236}">
                <a16:creationId xmlns:a16="http://schemas.microsoft.com/office/drawing/2014/main" id="{A1D11CCF-715E-7325-490E-104BF3F4C397}"/>
              </a:ext>
            </a:extLst>
          </p:cNvPr>
          <p:cNvSpPr>
            <a:spLocks noGrp="1" noChangeArrowheads="1"/>
          </p:cNvSpPr>
          <p:nvPr>
            <p:ph type="ctrTitle"/>
          </p:nvPr>
        </p:nvSpPr>
        <p:spPr bwMode="auto">
          <a:xfrm>
            <a:off x="1430692" y="729254"/>
            <a:ext cx="10260563"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br>
              <a:rPr kumimoji="0" lang="en-US" altLang="en-US" sz="1800" b="0" i="1" u="none" strike="noStrike" cap="none" normalizeH="0" baseline="0" dirty="0">
                <a:ln>
                  <a:noFill/>
                </a:ln>
                <a:solidFill>
                  <a:schemeClr val="tx1"/>
                </a:solidFill>
                <a:effectLst/>
                <a:latin typeface="Arial" panose="020B0604020202020204" pitchFamily="34" charset="0"/>
              </a:rPr>
            </a:br>
            <a:r>
              <a:rPr kumimoji="0" lang="en-US" altLang="en-US" sz="4400" b="0" i="1" u="none" strike="noStrike" cap="none" normalizeH="0" baseline="0" dirty="0">
                <a:ln>
                  <a:noFill/>
                </a:ln>
                <a:solidFill>
                  <a:schemeClr val="tx1"/>
                </a:solidFill>
                <a:effectLst/>
                <a:latin typeface="Arial" panose="020B0604020202020204" pitchFamily="34" charset="0"/>
              </a:rPr>
              <a:t>Delinquency Risk Model – EDA Report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34FA0E5-6CD3-74B2-8CD4-F7021597ED61}"/>
              </a:ext>
            </a:extLst>
          </p:cNvPr>
          <p:cNvSpPr txBox="1"/>
          <p:nvPr/>
        </p:nvSpPr>
        <p:spPr>
          <a:xfrm flipH="1">
            <a:off x="10137384" y="6128746"/>
            <a:ext cx="2054616" cy="369332"/>
          </a:xfrm>
          <a:prstGeom prst="rect">
            <a:avLst/>
          </a:prstGeom>
          <a:noFill/>
        </p:spPr>
        <p:txBody>
          <a:bodyPr wrap="square" rtlCol="0">
            <a:spAutoFit/>
          </a:bodyPr>
          <a:lstStyle/>
          <a:p>
            <a:r>
              <a:rPr lang="en-IN" dirty="0"/>
              <a:t>-ANJITH K J</a:t>
            </a:r>
          </a:p>
        </p:txBody>
      </p:sp>
      <p:sp>
        <p:nvSpPr>
          <p:cNvPr id="9" name="Rectangle 8">
            <a:extLst>
              <a:ext uri="{FF2B5EF4-FFF2-40B4-BE49-F238E27FC236}">
                <a16:creationId xmlns:a16="http://schemas.microsoft.com/office/drawing/2014/main" id="{4F366FF9-748C-3431-9C78-CA93B2DFD5FD}"/>
              </a:ext>
            </a:extLst>
          </p:cNvPr>
          <p:cNvSpPr/>
          <p:nvPr/>
        </p:nvSpPr>
        <p:spPr>
          <a:xfrm>
            <a:off x="117987" y="127819"/>
            <a:ext cx="11926529" cy="6636775"/>
          </a:xfrm>
          <a:prstGeom prst="rect">
            <a:avLst/>
          </a:prstGeom>
          <a:noFill/>
          <a:ln w="25400">
            <a:solidFill>
              <a:schemeClr val="accent1">
                <a:shade val="15000"/>
                <a:alpha val="98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4806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0EC96C-E32B-5DBE-000C-22C51D558D3D}"/>
              </a:ext>
            </a:extLst>
          </p:cNvPr>
          <p:cNvSpPr/>
          <p:nvPr/>
        </p:nvSpPr>
        <p:spPr>
          <a:xfrm>
            <a:off x="162046" y="150471"/>
            <a:ext cx="11852476" cy="6481823"/>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3207A87-FFDE-E097-6725-15FEE5C5DE3F}"/>
              </a:ext>
            </a:extLst>
          </p:cNvPr>
          <p:cNvSpPr txBox="1"/>
          <p:nvPr/>
        </p:nvSpPr>
        <p:spPr>
          <a:xfrm>
            <a:off x="914400" y="706056"/>
            <a:ext cx="10752881" cy="2893100"/>
          </a:xfrm>
          <a:prstGeom prst="rect">
            <a:avLst/>
          </a:prstGeom>
          <a:noFill/>
        </p:spPr>
        <p:txBody>
          <a:bodyPr wrap="square" rtlCol="0">
            <a:spAutoFit/>
          </a:bodyPr>
          <a:lstStyle/>
          <a:p>
            <a:r>
              <a:rPr lang="en-US" sz="2000" b="1" dirty="0"/>
              <a:t>Notable Anomalies and Trends</a:t>
            </a:r>
          </a:p>
          <a:p>
            <a:pPr>
              <a:buFont typeface="Arial" panose="020B0604020202020204" pitchFamily="34" charset="0"/>
              <a:buChar char="•"/>
            </a:pPr>
            <a:endParaRPr lang="en-US" b="1" dirty="0"/>
          </a:p>
          <a:p>
            <a:pPr>
              <a:buFont typeface="Arial" panose="020B0604020202020204" pitchFamily="34" charset="0"/>
              <a:buChar char="•"/>
            </a:pPr>
            <a:r>
              <a:rPr lang="en-US" b="1" dirty="0"/>
              <a:t>Multimodal Credit Score Distribution</a:t>
            </a:r>
            <a:r>
              <a:rPr lang="en-US" dirty="0"/>
              <a:t>: The presence of multiple peaks in the credit score distribution suggests that the customer base is not a single, uniform group. This implies that a one-size-fits-all predictive model may be less effective, and a segmented approach based on credit score might be more appropriate.</a:t>
            </a:r>
          </a:p>
          <a:p>
            <a:pPr>
              <a:buFont typeface="Arial" panose="020B0604020202020204" pitchFamily="34" charset="0"/>
              <a:buChar char="•"/>
            </a:pPr>
            <a:endParaRPr lang="en-US" b="1" dirty="0"/>
          </a:p>
          <a:p>
            <a:pPr>
              <a:buFont typeface="Arial" panose="020B0604020202020204" pitchFamily="34" charset="0"/>
              <a:buChar char="•"/>
            </a:pPr>
            <a:r>
              <a:rPr lang="en-US" b="1" dirty="0"/>
              <a:t>Small Loans, High Risk</a:t>
            </a:r>
            <a:r>
              <a:rPr lang="en-US" dirty="0"/>
              <a:t>: A surprising trend is the number of small-dollar loans being issued to customers who have a history of missed payments. This pattern may be a strategy to retain high-risk customers, but it could also indicate a potential area of concern for the company's lending practices.</a:t>
            </a:r>
          </a:p>
          <a:p>
            <a:endParaRPr lang="en-IN" dirty="0"/>
          </a:p>
        </p:txBody>
      </p:sp>
      <p:pic>
        <p:nvPicPr>
          <p:cNvPr id="5" name="Picture 4" descr="A blue and red squares with white text&#10;&#10;AI-generated content may be incorrect.">
            <a:extLst>
              <a:ext uri="{FF2B5EF4-FFF2-40B4-BE49-F238E27FC236}">
                <a16:creationId xmlns:a16="http://schemas.microsoft.com/office/drawing/2014/main" id="{FFAA82C7-B6AD-7106-7824-BBC2923A9C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445" y="3429000"/>
            <a:ext cx="5856790" cy="3110696"/>
          </a:xfrm>
          <a:prstGeom prst="rect">
            <a:avLst/>
          </a:prstGeom>
        </p:spPr>
      </p:pic>
    </p:spTree>
    <p:extLst>
      <p:ext uri="{BB962C8B-B14F-4D97-AF65-F5344CB8AC3E}">
        <p14:creationId xmlns:p14="http://schemas.microsoft.com/office/powerpoint/2010/main" val="149098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7F8102-E708-8E54-F94E-182BB96636E8}"/>
              </a:ext>
            </a:extLst>
          </p:cNvPr>
          <p:cNvSpPr/>
          <p:nvPr/>
        </p:nvSpPr>
        <p:spPr>
          <a:xfrm>
            <a:off x="150471" y="138896"/>
            <a:ext cx="11898775" cy="6528122"/>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931B32E-CC48-3678-0A77-4D5333559FCC}"/>
              </a:ext>
            </a:extLst>
          </p:cNvPr>
          <p:cNvSpPr txBox="1"/>
          <p:nvPr/>
        </p:nvSpPr>
        <p:spPr>
          <a:xfrm>
            <a:off x="694481" y="1190848"/>
            <a:ext cx="10359342" cy="1200329"/>
          </a:xfrm>
          <a:prstGeom prst="rect">
            <a:avLst/>
          </a:prstGeom>
          <a:noFill/>
        </p:spPr>
        <p:txBody>
          <a:bodyPr wrap="square" rtlCol="0">
            <a:spAutoFit/>
          </a:bodyPr>
          <a:lstStyle/>
          <a:p>
            <a:r>
              <a:rPr lang="en-US" dirty="0"/>
              <a:t>Generative AI tools were used to streamline the EDA process. They helped to </a:t>
            </a:r>
            <a:r>
              <a:rPr lang="en-US" b="1" dirty="0"/>
              <a:t>quickly summarize the dataset</a:t>
            </a:r>
            <a:r>
              <a:rPr lang="en-US" dirty="0"/>
              <a:t>, </a:t>
            </a:r>
            <a:r>
              <a:rPr lang="en-US" b="1" dirty="0"/>
              <a:t>detect anomalies</a:t>
            </a:r>
            <a:r>
              <a:rPr lang="en-US" dirty="0"/>
              <a:t> like missing values and outliers, and </a:t>
            </a:r>
            <a:r>
              <a:rPr lang="en-US" b="1" dirty="0"/>
              <a:t>suggest strategies</a:t>
            </a:r>
            <a:r>
              <a:rPr lang="en-US" dirty="0"/>
              <a:t> for handling data quality issues. This assisted in making more efficient and informed decisions, leading to a more focused and robust analysis.</a:t>
            </a:r>
            <a:endParaRPr lang="en-IN" dirty="0"/>
          </a:p>
        </p:txBody>
      </p:sp>
      <p:sp>
        <p:nvSpPr>
          <p:cNvPr id="4" name="TextBox 3">
            <a:extLst>
              <a:ext uri="{FF2B5EF4-FFF2-40B4-BE49-F238E27FC236}">
                <a16:creationId xmlns:a16="http://schemas.microsoft.com/office/drawing/2014/main" id="{84F0381B-3E0A-F80F-992B-51D9E5DF1D57}"/>
              </a:ext>
            </a:extLst>
          </p:cNvPr>
          <p:cNvSpPr txBox="1"/>
          <p:nvPr/>
        </p:nvSpPr>
        <p:spPr>
          <a:xfrm>
            <a:off x="370390" y="403262"/>
            <a:ext cx="3622876" cy="523220"/>
          </a:xfrm>
          <a:prstGeom prst="rect">
            <a:avLst/>
          </a:prstGeom>
          <a:noFill/>
        </p:spPr>
        <p:txBody>
          <a:bodyPr wrap="square" rtlCol="0">
            <a:spAutoFit/>
          </a:bodyPr>
          <a:lstStyle/>
          <a:p>
            <a:r>
              <a:rPr lang="en-IN" sz="2800" dirty="0"/>
              <a:t>6.AI &amp; </a:t>
            </a:r>
            <a:r>
              <a:rPr lang="en-IN" sz="2800" dirty="0" err="1"/>
              <a:t>GenAI</a:t>
            </a:r>
            <a:r>
              <a:rPr lang="en-IN" sz="2800" dirty="0"/>
              <a:t> Usage</a:t>
            </a:r>
          </a:p>
        </p:txBody>
      </p:sp>
      <p:sp>
        <p:nvSpPr>
          <p:cNvPr id="6" name="Rectangle 1">
            <a:extLst>
              <a:ext uri="{FF2B5EF4-FFF2-40B4-BE49-F238E27FC236}">
                <a16:creationId xmlns:a16="http://schemas.microsoft.com/office/drawing/2014/main" id="{5331B1FA-62F2-3AF9-1684-A5ED4A52A6C8}"/>
              </a:ext>
            </a:extLst>
          </p:cNvPr>
          <p:cNvSpPr>
            <a:spLocks noChangeArrowheads="1"/>
          </p:cNvSpPr>
          <p:nvPr/>
        </p:nvSpPr>
        <p:spPr bwMode="auto">
          <a:xfrm>
            <a:off x="694481" y="2750310"/>
            <a:ext cx="10903352"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For </a:t>
            </a:r>
            <a:r>
              <a:rPr kumimoji="0" lang="en-US" altLang="en-US" sz="2000" b="0" i="0" u="none" strike="noStrike" cap="none" normalizeH="0" baseline="0" dirty="0" err="1">
                <a:ln>
                  <a:noFill/>
                </a:ln>
                <a:solidFill>
                  <a:schemeClr val="tx1"/>
                </a:solidFill>
                <a:effectLst/>
                <a:latin typeface="Arial" panose="020B0604020202020204" pitchFamily="34" charset="0"/>
              </a:rPr>
              <a:t>example</a:t>
            </a:r>
            <a:r>
              <a:rPr kumimoji="0" lang="en-US" altLang="en-US" sz="2800" b="0" i="0" u="none" strike="noStrike" cap="none" normalizeH="0" baseline="0" dirty="0" err="1">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a</a:t>
            </a:r>
            <a:r>
              <a:rPr lang="en-US" altLang="en-US" dirty="0">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GenAI</a:t>
            </a:r>
            <a:r>
              <a:rPr kumimoji="0" lang="en-US" altLang="en-US" b="0" i="0" u="none" strike="noStrike" cap="none" normalizeH="0" baseline="0" dirty="0">
                <a:ln>
                  <a:noFill/>
                </a:ln>
                <a:solidFill>
                  <a:schemeClr val="tx1"/>
                </a:solidFill>
                <a:effectLst/>
                <a:latin typeface="Arial" panose="020B0604020202020204" pitchFamily="34" charset="0"/>
              </a:rPr>
              <a:t> tool was used to provide an initial </a:t>
            </a:r>
            <a:r>
              <a:rPr kumimoji="0" lang="en-US" altLang="en-US" b="0" i="0" u="none" strike="noStrike" cap="none" normalizeH="0" baseline="0" dirty="0" err="1">
                <a:ln>
                  <a:noFill/>
                </a:ln>
                <a:solidFill>
                  <a:schemeClr val="tx1"/>
                </a:solidFill>
                <a:effectLst/>
                <a:latin typeface="Arial" panose="020B0604020202020204" pitchFamily="34" charset="0"/>
              </a:rPr>
              <a:t>summary,highlighting</a:t>
            </a:r>
            <a:r>
              <a:rPr kumimoji="0" lang="en-US" altLang="en-US" b="0" i="0" u="none" strike="noStrike" cap="none" normalizeH="0" baseline="0" dirty="0">
                <a:ln>
                  <a:noFill/>
                </a:ln>
                <a:solidFill>
                  <a:schemeClr val="tx1"/>
                </a:solidFill>
                <a:effectLst/>
                <a:latin typeface="Arial" panose="020B0604020202020204" pitchFamily="34" charset="0"/>
              </a:rPr>
              <a:t> columns with significant </a:t>
            </a:r>
            <a:r>
              <a:rPr kumimoji="0" lang="en-US" altLang="en-US" b="0" i="0" u="none" strike="noStrike" cap="none" normalizeH="0" baseline="0" dirty="0" err="1">
                <a:ln>
                  <a:noFill/>
                </a:ln>
                <a:solidFill>
                  <a:schemeClr val="tx1"/>
                </a:solidFill>
                <a:effectLst/>
                <a:latin typeface="Arial" panose="020B0604020202020204" pitchFamily="34" charset="0"/>
              </a:rPr>
              <a:t>missingvalues</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such</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as</a:t>
            </a:r>
            <a:r>
              <a:rPr kumimoji="0" lang="en-US" altLang="en-US" sz="44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Income</a:t>
            </a:r>
            <a:r>
              <a:rPr kumimoji="0" lang="en-US" altLang="en-US" b="0" i="0" u="none" strike="noStrike" cap="none" normalizeH="0" baseline="0" dirty="0">
                <a:ln>
                  <a:noFill/>
                </a:ln>
                <a:solidFill>
                  <a:schemeClr val="tx1"/>
                </a:solidFill>
                <a:effectLst/>
              </a:rPr>
              <a:t> and</a:t>
            </a:r>
            <a:r>
              <a:rPr kumimoji="0" lang="en-US" altLang="en-US" sz="28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Payment History</a:t>
            </a:r>
            <a:r>
              <a:rPr kumimoji="0" lang="en-US" altLang="en-US" sz="28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and pointing out inconsistencies efficient approach to data </a:t>
            </a:r>
            <a:r>
              <a:rPr kumimoji="0" lang="en-US" altLang="en-US" b="0" i="0" u="none" strike="noStrike" cap="none" normalizeH="0" baseline="0" dirty="0" err="1">
                <a:ln>
                  <a:noFill/>
                </a:ln>
                <a:solidFill>
                  <a:schemeClr val="tx1"/>
                </a:solidFill>
                <a:effectLst/>
              </a:rPr>
              <a:t>cleaning.Like</a:t>
            </a:r>
            <a:r>
              <a:rPr kumimoji="0" lang="en-US" altLang="en-US" b="0" i="0" u="none" strike="noStrike" cap="none" normalizeH="0" baseline="0" dirty="0" err="1">
                <a:ln>
                  <a:noFill/>
                </a:ln>
                <a:solidFill>
                  <a:schemeClr val="tx1"/>
                </a:solidFill>
                <a:effectLst/>
                <a:latin typeface="Arial Unicode MS"/>
              </a:rPr>
              <a:t>Credit_Utilization</a:t>
            </a:r>
            <a:r>
              <a:rPr kumimoji="0" lang="en-US" altLang="en-US" b="0" i="0" u="none" strike="noStrike" cap="none" normalizeH="0" baseline="0" dirty="0">
                <a:ln>
                  <a:noFill/>
                </a:ln>
                <a:solidFill>
                  <a:schemeClr val="tx1"/>
                </a:solidFill>
                <a:effectLst/>
              </a:rPr>
              <a:t> rates over 100%. This rapid anomaly detection allowed for a more focused and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766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3574D6-1B16-EAD0-3413-0041FC4FE8B2}"/>
              </a:ext>
            </a:extLst>
          </p:cNvPr>
          <p:cNvSpPr/>
          <p:nvPr/>
        </p:nvSpPr>
        <p:spPr>
          <a:xfrm>
            <a:off x="138896" y="150471"/>
            <a:ext cx="11875626" cy="6562845"/>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F5CE346-4FBE-35C5-C0C8-0029AF2D975B}"/>
              </a:ext>
            </a:extLst>
          </p:cNvPr>
          <p:cNvSpPr txBox="1"/>
          <p:nvPr/>
        </p:nvSpPr>
        <p:spPr>
          <a:xfrm>
            <a:off x="474562" y="499258"/>
            <a:ext cx="8437945" cy="800219"/>
          </a:xfrm>
          <a:prstGeom prst="rect">
            <a:avLst/>
          </a:prstGeom>
          <a:noFill/>
        </p:spPr>
        <p:txBody>
          <a:bodyPr wrap="square" rtlCol="0">
            <a:spAutoFit/>
          </a:bodyPr>
          <a:lstStyle/>
          <a:p>
            <a:r>
              <a:rPr lang="en-US" sz="2800" b="1" dirty="0"/>
              <a:t>7.Conclusion and Next steps </a:t>
            </a:r>
          </a:p>
          <a:p>
            <a:endParaRPr lang="en-IN" dirty="0"/>
          </a:p>
        </p:txBody>
      </p:sp>
      <p:sp>
        <p:nvSpPr>
          <p:cNvPr id="4" name="TextBox 3">
            <a:extLst>
              <a:ext uri="{FF2B5EF4-FFF2-40B4-BE49-F238E27FC236}">
                <a16:creationId xmlns:a16="http://schemas.microsoft.com/office/drawing/2014/main" id="{65DBF726-4F01-C638-9FA8-C3BB1ED50050}"/>
              </a:ext>
            </a:extLst>
          </p:cNvPr>
          <p:cNvSpPr txBox="1"/>
          <p:nvPr/>
        </p:nvSpPr>
        <p:spPr>
          <a:xfrm>
            <a:off x="908613" y="1019992"/>
            <a:ext cx="10336192" cy="923330"/>
          </a:xfrm>
          <a:prstGeom prst="rect">
            <a:avLst/>
          </a:prstGeom>
          <a:noFill/>
        </p:spPr>
        <p:txBody>
          <a:bodyPr wrap="square" rtlCol="0">
            <a:spAutoFit/>
          </a:bodyPr>
          <a:lstStyle/>
          <a:p>
            <a:r>
              <a:rPr lang="en-US" dirty="0"/>
              <a:t>This EDA has identified key findings and data quality issues. The findings will be used to guide the next steps in developing a robust delinquency risk model.</a:t>
            </a:r>
          </a:p>
          <a:p>
            <a:endParaRPr lang="en-IN" dirty="0"/>
          </a:p>
        </p:txBody>
      </p:sp>
      <p:sp>
        <p:nvSpPr>
          <p:cNvPr id="8" name="Rectangle 3">
            <a:extLst>
              <a:ext uri="{FF2B5EF4-FFF2-40B4-BE49-F238E27FC236}">
                <a16:creationId xmlns:a16="http://schemas.microsoft.com/office/drawing/2014/main" id="{0CF2BF38-4B2D-0E4C-888C-9031E78700E7}"/>
              </a:ext>
            </a:extLst>
          </p:cNvPr>
          <p:cNvSpPr>
            <a:spLocks noChangeArrowheads="1"/>
          </p:cNvSpPr>
          <p:nvPr/>
        </p:nvSpPr>
        <p:spPr bwMode="auto">
          <a:xfrm>
            <a:off x="756212" y="1659285"/>
            <a:ext cx="11435788"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Summary of Findings: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Indicators</a:t>
            </a:r>
            <a:r>
              <a:rPr kumimoji="0" lang="en-US" altLang="en-US" sz="1800" b="0" i="0" u="none" strike="noStrike" cap="none" normalizeH="0" baseline="0" dirty="0">
                <a:ln>
                  <a:noFill/>
                </a:ln>
                <a:solidFill>
                  <a:schemeClr val="tx1"/>
                </a:solidFill>
                <a:effectLst/>
                <a:latin typeface="Arial" panose="020B0604020202020204" pitchFamily="34" charset="0"/>
              </a:rPr>
              <a:t>: High credit utilization, low credit scores, and past missed payments are the strongest predictors of delinquency.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Anomalies</a:t>
            </a:r>
            <a:r>
              <a:rPr kumimoji="0" lang="en-US" altLang="en-US" sz="1800" b="0" i="0" u="none" strike="noStrike" cap="none" normalizeH="0" baseline="0" dirty="0">
                <a:ln>
                  <a:noFill/>
                </a:ln>
                <a:solidFill>
                  <a:schemeClr val="tx1"/>
                </a:solidFill>
                <a:effectLst/>
                <a:latin typeface="Arial" panose="020B0604020202020204" pitchFamily="34" charset="0"/>
              </a:rPr>
              <a:t>: The dataset has a bimodal credit score distribution, suggesting different customer segments.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Issues</a:t>
            </a:r>
            <a:r>
              <a:rPr kumimoji="0" lang="en-US" altLang="en-US" sz="1800" b="0" i="0" u="none" strike="noStrike" cap="none" normalizeH="0" baseline="0" dirty="0">
                <a:ln>
                  <a:noFill/>
                </a:ln>
                <a:solidFill>
                  <a:schemeClr val="tx1"/>
                </a:solidFill>
                <a:effectLst/>
                <a:latin typeface="Arial" panose="020B0604020202020204" pitchFamily="34" charset="0"/>
              </a:rPr>
              <a:t>: Significant missing values were found in </a:t>
            </a:r>
            <a:r>
              <a:rPr kumimoji="0" lang="en-US" altLang="en-US" b="0" i="0" u="none" strike="noStrike" cap="none" normalizeH="0" baseline="0" dirty="0">
                <a:ln>
                  <a:noFill/>
                </a:ln>
                <a:solidFill>
                  <a:schemeClr val="tx1"/>
                </a:solidFill>
                <a:effectLst/>
                <a:latin typeface="Arial Unicode MS"/>
              </a:rPr>
              <a:t>Income</a:t>
            </a:r>
            <a:r>
              <a:rPr kumimoji="0" lang="en-US" altLang="en-US" sz="1600"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Payment History</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2F1579AF-553D-21EF-E05D-C727079EAF24}"/>
              </a:ext>
            </a:extLst>
          </p:cNvPr>
          <p:cNvSpPr txBox="1"/>
          <p:nvPr/>
        </p:nvSpPr>
        <p:spPr>
          <a:xfrm>
            <a:off x="698339" y="3319291"/>
            <a:ext cx="11404922" cy="2031325"/>
          </a:xfrm>
          <a:prstGeom prst="rect">
            <a:avLst/>
          </a:prstGeom>
          <a:noFill/>
        </p:spPr>
        <p:txBody>
          <a:bodyPr wrap="square">
            <a:spAutoFit/>
          </a:bodyPr>
          <a:lstStyle/>
          <a:p>
            <a:r>
              <a:rPr lang="en-US" b="1" dirty="0"/>
              <a:t>Recommendations:</a:t>
            </a:r>
            <a:endParaRPr lang="en-US" dirty="0"/>
          </a:p>
          <a:p>
            <a:pPr>
              <a:buFont typeface="+mj-lt"/>
              <a:buAutoNum type="arabicPeriod"/>
            </a:pPr>
            <a:r>
              <a:rPr lang="en-US" b="1" dirty="0"/>
              <a:t>Feature Engineering</a:t>
            </a:r>
            <a:r>
              <a:rPr lang="en-US" dirty="0"/>
              <a:t>: Create new variables (e.g., "months since last late payment") to improve predictive power.</a:t>
            </a:r>
          </a:p>
          <a:p>
            <a:pPr>
              <a:buFont typeface="+mj-lt"/>
              <a:buAutoNum type="arabicPeriod"/>
            </a:pPr>
            <a:r>
              <a:rPr lang="en-US" b="1" dirty="0"/>
              <a:t>Model Refinement</a:t>
            </a:r>
            <a:r>
              <a:rPr lang="en-US" dirty="0"/>
              <a:t>: Use a more advanced imputation method for missing values.</a:t>
            </a:r>
          </a:p>
          <a:p>
            <a:pPr>
              <a:buFont typeface="+mj-lt"/>
              <a:buAutoNum type="arabicPeriod"/>
            </a:pPr>
            <a:r>
              <a:rPr lang="en-US" b="1" dirty="0"/>
              <a:t>Targeted Modeling</a:t>
            </a:r>
            <a:r>
              <a:rPr lang="en-US" dirty="0"/>
              <a:t>: Consider developing separate predictive models for different customer segments, particularly those identified by the bimodal credit score distribution.</a:t>
            </a:r>
          </a:p>
          <a:p>
            <a:pPr>
              <a:buFont typeface="+mj-lt"/>
              <a:buAutoNum type="arabicPeriod"/>
            </a:pPr>
            <a:r>
              <a:rPr lang="en-US" b="1" dirty="0"/>
              <a:t>Strategic Interventions</a:t>
            </a:r>
            <a:r>
              <a:rPr lang="en-US" dirty="0"/>
              <a:t>: Use the model's insights to recommend specific interventions for at-risk customers, such as financial counseling or credit limit adjustments.</a:t>
            </a:r>
          </a:p>
        </p:txBody>
      </p:sp>
    </p:spTree>
    <p:extLst>
      <p:ext uri="{BB962C8B-B14F-4D97-AF65-F5344CB8AC3E}">
        <p14:creationId xmlns:p14="http://schemas.microsoft.com/office/powerpoint/2010/main" val="677662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AA087E-B4A5-329A-B3E2-6699025D7A98}"/>
              </a:ext>
            </a:extLst>
          </p:cNvPr>
          <p:cNvSpPr txBox="1"/>
          <p:nvPr/>
        </p:nvSpPr>
        <p:spPr>
          <a:xfrm>
            <a:off x="806245" y="865238"/>
            <a:ext cx="3234813" cy="861774"/>
          </a:xfrm>
          <a:prstGeom prst="rect">
            <a:avLst/>
          </a:prstGeom>
          <a:noFill/>
        </p:spPr>
        <p:txBody>
          <a:bodyPr wrap="square" rtlCol="0">
            <a:spAutoFit/>
          </a:bodyPr>
          <a:lstStyle/>
          <a:p>
            <a:r>
              <a:rPr lang="en-US" sz="3200" b="1" dirty="0"/>
              <a:t>Introduction</a:t>
            </a:r>
            <a:endParaRPr lang="en-US" sz="3200" dirty="0"/>
          </a:p>
          <a:p>
            <a:endParaRPr lang="en-IN" dirty="0"/>
          </a:p>
        </p:txBody>
      </p:sp>
      <p:sp>
        <p:nvSpPr>
          <p:cNvPr id="4" name="TextBox 3">
            <a:extLst>
              <a:ext uri="{FF2B5EF4-FFF2-40B4-BE49-F238E27FC236}">
                <a16:creationId xmlns:a16="http://schemas.microsoft.com/office/drawing/2014/main" id="{CD88F3D1-AC39-3D11-3157-E640087F8B74}"/>
              </a:ext>
            </a:extLst>
          </p:cNvPr>
          <p:cNvSpPr txBox="1"/>
          <p:nvPr/>
        </p:nvSpPr>
        <p:spPr>
          <a:xfrm flipH="1">
            <a:off x="1030304" y="1552668"/>
            <a:ext cx="6186573" cy="646331"/>
          </a:xfrm>
          <a:prstGeom prst="rect">
            <a:avLst/>
          </a:prstGeom>
          <a:noFill/>
        </p:spPr>
        <p:txBody>
          <a:bodyPr wrap="square" rtlCol="0">
            <a:spAutoFit/>
          </a:bodyPr>
          <a:lstStyle/>
          <a:p>
            <a:pPr>
              <a:buFont typeface="Arial" panose="020B0604020202020204" pitchFamily="34" charset="0"/>
              <a:buChar char="•"/>
            </a:pPr>
            <a:r>
              <a:rPr lang="en-US"/>
              <a:t>Purpose of the analysis (why we are doing EDA)</a:t>
            </a:r>
          </a:p>
          <a:p>
            <a:pPr>
              <a:buFont typeface="Arial" panose="020B0604020202020204" pitchFamily="34" charset="0"/>
              <a:buChar char="•"/>
            </a:pPr>
            <a:r>
              <a:rPr lang="en-US"/>
              <a:t>Business context: delinquency risk</a:t>
            </a:r>
            <a:endParaRPr lang="en-US" dirty="0"/>
          </a:p>
        </p:txBody>
      </p:sp>
      <p:sp>
        <p:nvSpPr>
          <p:cNvPr id="5" name="TextBox 4">
            <a:extLst>
              <a:ext uri="{FF2B5EF4-FFF2-40B4-BE49-F238E27FC236}">
                <a16:creationId xmlns:a16="http://schemas.microsoft.com/office/drawing/2014/main" id="{8F03EDE5-8956-4E0F-C6F4-DA8A832F9FB4}"/>
              </a:ext>
            </a:extLst>
          </p:cNvPr>
          <p:cNvSpPr txBox="1"/>
          <p:nvPr/>
        </p:nvSpPr>
        <p:spPr>
          <a:xfrm>
            <a:off x="1030304" y="3105834"/>
            <a:ext cx="9615948" cy="646331"/>
          </a:xfrm>
          <a:prstGeom prst="rect">
            <a:avLst/>
          </a:prstGeom>
          <a:noFill/>
        </p:spPr>
        <p:txBody>
          <a:bodyPr wrap="square" rtlCol="0">
            <a:spAutoFit/>
          </a:bodyPr>
          <a:lstStyle/>
          <a:p>
            <a:r>
              <a:rPr lang="en-US" dirty="0"/>
              <a:t>The purpose of this report is to analyze the dataset and identify patterns, anomalies, and risk indicators relevant to predicting delinquency.</a:t>
            </a:r>
            <a:endParaRPr lang="en-IN" dirty="0"/>
          </a:p>
        </p:txBody>
      </p:sp>
    </p:spTree>
    <p:extLst>
      <p:ext uri="{BB962C8B-B14F-4D97-AF65-F5344CB8AC3E}">
        <p14:creationId xmlns:p14="http://schemas.microsoft.com/office/powerpoint/2010/main" val="108382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D47A81-5184-21ED-5594-0690B1D616A5}"/>
              </a:ext>
            </a:extLst>
          </p:cNvPr>
          <p:cNvSpPr txBox="1"/>
          <p:nvPr/>
        </p:nvSpPr>
        <p:spPr>
          <a:xfrm>
            <a:off x="4906297" y="216310"/>
            <a:ext cx="7005483" cy="6463308"/>
          </a:xfrm>
          <a:prstGeom prst="rect">
            <a:avLst/>
          </a:prstGeom>
          <a:noFill/>
        </p:spPr>
        <p:txBody>
          <a:bodyPr wrap="square" rtlCol="0">
            <a:spAutoFit/>
          </a:bodyPr>
          <a:lstStyle/>
          <a:p>
            <a:endParaRPr lang="en-US" dirty="0"/>
          </a:p>
          <a:p>
            <a:r>
              <a:rPr lang="en-US" sz="2000" dirty="0"/>
              <a:t>--- Data Types ---</a:t>
            </a:r>
          </a:p>
          <a:p>
            <a:r>
              <a:rPr lang="en-US" dirty="0" err="1"/>
              <a:t>customer_id</a:t>
            </a:r>
            <a:r>
              <a:rPr lang="en-US" dirty="0"/>
              <a:t>       -                    object</a:t>
            </a:r>
          </a:p>
          <a:p>
            <a:r>
              <a:rPr lang="en-US" dirty="0"/>
              <a:t>age                           -                   int64</a:t>
            </a:r>
          </a:p>
          <a:p>
            <a:r>
              <a:rPr lang="en-US" dirty="0"/>
              <a:t>income                  -                    float64</a:t>
            </a:r>
          </a:p>
          <a:p>
            <a:r>
              <a:rPr lang="en-US" dirty="0" err="1"/>
              <a:t>credit_score</a:t>
            </a:r>
            <a:r>
              <a:rPr lang="en-US" dirty="0"/>
              <a:t>                             float64</a:t>
            </a:r>
          </a:p>
          <a:p>
            <a:r>
              <a:rPr lang="en-US" dirty="0" err="1"/>
              <a:t>credit_utilization</a:t>
            </a:r>
            <a:r>
              <a:rPr lang="en-US" dirty="0"/>
              <a:t>                    float64</a:t>
            </a:r>
          </a:p>
          <a:p>
            <a:r>
              <a:rPr lang="en-US" dirty="0" err="1"/>
              <a:t>missed_payments</a:t>
            </a:r>
            <a:r>
              <a:rPr lang="en-US" dirty="0"/>
              <a:t>                int64</a:t>
            </a:r>
          </a:p>
          <a:p>
            <a:r>
              <a:rPr lang="en-US" dirty="0" err="1"/>
              <a:t>delinquent_account</a:t>
            </a:r>
            <a:r>
              <a:rPr lang="en-US" dirty="0"/>
              <a:t>            int64</a:t>
            </a:r>
          </a:p>
          <a:p>
            <a:r>
              <a:rPr lang="en-US" dirty="0" err="1"/>
              <a:t>loan_balance</a:t>
            </a:r>
            <a:r>
              <a:rPr lang="en-US" dirty="0"/>
              <a:t>                          float64</a:t>
            </a:r>
          </a:p>
          <a:p>
            <a:r>
              <a:rPr lang="en-US" dirty="0" err="1"/>
              <a:t>debt_to_income_ratio</a:t>
            </a:r>
            <a:r>
              <a:rPr lang="en-US" dirty="0"/>
              <a:t>        float64</a:t>
            </a:r>
          </a:p>
          <a:p>
            <a:r>
              <a:rPr lang="en-US" dirty="0" err="1"/>
              <a:t>employment_status</a:t>
            </a:r>
            <a:r>
              <a:rPr lang="en-US" dirty="0"/>
              <a:t>            object</a:t>
            </a:r>
          </a:p>
          <a:p>
            <a:r>
              <a:rPr lang="en-US" dirty="0" err="1"/>
              <a:t>account_tenure</a:t>
            </a:r>
            <a:r>
              <a:rPr lang="en-US" dirty="0"/>
              <a:t>                     int64</a:t>
            </a:r>
          </a:p>
          <a:p>
            <a:r>
              <a:rPr lang="en-US" dirty="0" err="1"/>
              <a:t>credit_card_type</a:t>
            </a:r>
            <a:r>
              <a:rPr lang="en-US" dirty="0"/>
              <a:t>                   object</a:t>
            </a:r>
          </a:p>
          <a:p>
            <a:r>
              <a:rPr lang="en-US" dirty="0"/>
              <a:t>location                                     object</a:t>
            </a:r>
          </a:p>
          <a:p>
            <a:r>
              <a:rPr lang="en-US" dirty="0"/>
              <a:t>month_1                                   object</a:t>
            </a:r>
          </a:p>
          <a:p>
            <a:r>
              <a:rPr lang="en-US" dirty="0"/>
              <a:t>month_2                                   object</a:t>
            </a:r>
          </a:p>
          <a:p>
            <a:r>
              <a:rPr lang="en-US" dirty="0"/>
              <a:t>month_3                                   object</a:t>
            </a:r>
          </a:p>
          <a:p>
            <a:r>
              <a:rPr lang="en-US" dirty="0"/>
              <a:t>month_4                                   object</a:t>
            </a:r>
          </a:p>
          <a:p>
            <a:r>
              <a:rPr lang="en-US" dirty="0"/>
              <a:t>month_5                                   object</a:t>
            </a:r>
          </a:p>
          <a:p>
            <a:r>
              <a:rPr lang="en-US" dirty="0"/>
              <a:t>month_6                                   object</a:t>
            </a:r>
          </a:p>
          <a:p>
            <a:endParaRPr lang="en-IN" dirty="0"/>
          </a:p>
        </p:txBody>
      </p:sp>
      <p:sp>
        <p:nvSpPr>
          <p:cNvPr id="3" name="TextBox 2">
            <a:extLst>
              <a:ext uri="{FF2B5EF4-FFF2-40B4-BE49-F238E27FC236}">
                <a16:creationId xmlns:a16="http://schemas.microsoft.com/office/drawing/2014/main" id="{25E7DFC7-052B-2ED3-F374-9E94348F48A4}"/>
              </a:ext>
            </a:extLst>
          </p:cNvPr>
          <p:cNvSpPr txBox="1"/>
          <p:nvPr/>
        </p:nvSpPr>
        <p:spPr>
          <a:xfrm>
            <a:off x="432617" y="393290"/>
            <a:ext cx="3451123" cy="800219"/>
          </a:xfrm>
          <a:prstGeom prst="rect">
            <a:avLst/>
          </a:prstGeom>
          <a:noFill/>
        </p:spPr>
        <p:txBody>
          <a:bodyPr wrap="square" rtlCol="0">
            <a:spAutoFit/>
          </a:bodyPr>
          <a:lstStyle/>
          <a:p>
            <a:r>
              <a:rPr lang="en-US" sz="2800" dirty="0"/>
              <a:t>2. Dataset Overview</a:t>
            </a:r>
          </a:p>
          <a:p>
            <a:endParaRPr lang="en-IN" dirty="0"/>
          </a:p>
        </p:txBody>
      </p:sp>
      <p:sp>
        <p:nvSpPr>
          <p:cNvPr id="5" name="TextBox 4">
            <a:extLst>
              <a:ext uri="{FF2B5EF4-FFF2-40B4-BE49-F238E27FC236}">
                <a16:creationId xmlns:a16="http://schemas.microsoft.com/office/drawing/2014/main" id="{D11AF57E-81FD-B5AD-1CB1-80908A38D2D5}"/>
              </a:ext>
            </a:extLst>
          </p:cNvPr>
          <p:cNvSpPr txBox="1"/>
          <p:nvPr/>
        </p:nvSpPr>
        <p:spPr>
          <a:xfrm>
            <a:off x="1042218" y="1101213"/>
            <a:ext cx="3519950" cy="923330"/>
          </a:xfrm>
          <a:prstGeom prst="rect">
            <a:avLst/>
          </a:prstGeom>
          <a:noFill/>
        </p:spPr>
        <p:txBody>
          <a:bodyPr wrap="square" rtlCol="0">
            <a:spAutoFit/>
          </a:bodyPr>
          <a:lstStyle/>
          <a:p>
            <a:r>
              <a:rPr lang="en-US" dirty="0"/>
              <a:t>- Number of records: 500</a:t>
            </a:r>
          </a:p>
          <a:p>
            <a:r>
              <a:rPr lang="en-US" dirty="0"/>
              <a:t>- Number of features: 19</a:t>
            </a:r>
          </a:p>
          <a:p>
            <a:endParaRPr lang="en-IN" dirty="0"/>
          </a:p>
        </p:txBody>
      </p:sp>
      <p:sp>
        <p:nvSpPr>
          <p:cNvPr id="7" name="Rectangle 6">
            <a:extLst>
              <a:ext uri="{FF2B5EF4-FFF2-40B4-BE49-F238E27FC236}">
                <a16:creationId xmlns:a16="http://schemas.microsoft.com/office/drawing/2014/main" id="{96DFE996-2E4C-10B0-BFE8-5B2348AE9E65}"/>
              </a:ext>
            </a:extLst>
          </p:cNvPr>
          <p:cNvSpPr/>
          <p:nvPr/>
        </p:nvSpPr>
        <p:spPr>
          <a:xfrm>
            <a:off x="147484" y="137652"/>
            <a:ext cx="11847871" cy="6541966"/>
          </a:xfrm>
          <a:prstGeom prst="rect">
            <a:avLst/>
          </a:prstGeom>
          <a:noFill/>
          <a:ln w="25400">
            <a:solidFill>
              <a:schemeClr val="accent1">
                <a:shade val="15000"/>
                <a:alpha val="97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49103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B21579-ECFD-5AF3-D740-6FC6B44F717A}"/>
              </a:ext>
            </a:extLst>
          </p:cNvPr>
          <p:cNvSpPr/>
          <p:nvPr/>
        </p:nvSpPr>
        <p:spPr>
          <a:xfrm>
            <a:off x="117987" y="137652"/>
            <a:ext cx="11956026" cy="6626942"/>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descr="A pie chart with different colored circles&#10;&#10;AI-generated content may be incorrect.">
            <a:extLst>
              <a:ext uri="{FF2B5EF4-FFF2-40B4-BE49-F238E27FC236}">
                <a16:creationId xmlns:a16="http://schemas.microsoft.com/office/drawing/2014/main" id="{59933FED-B5AB-0E67-B363-A4A7EC680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82" y="302336"/>
            <a:ext cx="3421632" cy="3421632"/>
          </a:xfrm>
          <a:prstGeom prst="rect">
            <a:avLst/>
          </a:prstGeom>
        </p:spPr>
      </p:pic>
      <p:pic>
        <p:nvPicPr>
          <p:cNvPr id="30" name="Picture 29" descr="A blue and orange pie chart&#10;&#10;AI-generated content may be incorrect.">
            <a:extLst>
              <a:ext uri="{FF2B5EF4-FFF2-40B4-BE49-F238E27FC236}">
                <a16:creationId xmlns:a16="http://schemas.microsoft.com/office/drawing/2014/main" id="{54354E19-36E4-5846-3156-44A1357119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3006" y="302336"/>
            <a:ext cx="3165987" cy="3165987"/>
          </a:xfrm>
          <a:prstGeom prst="rect">
            <a:avLst/>
          </a:prstGeom>
        </p:spPr>
      </p:pic>
      <p:pic>
        <p:nvPicPr>
          <p:cNvPr id="32" name="Picture 31" descr="A pie chart with numbers and text&#10;&#10;AI-generated content may be incorrect.">
            <a:extLst>
              <a:ext uri="{FF2B5EF4-FFF2-40B4-BE49-F238E27FC236}">
                <a16:creationId xmlns:a16="http://schemas.microsoft.com/office/drawing/2014/main" id="{204A704F-37D2-FE4D-BFE0-8C1D6A83E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1947" y="174513"/>
            <a:ext cx="3421632" cy="3421632"/>
          </a:xfrm>
          <a:prstGeom prst="rect">
            <a:avLst/>
          </a:prstGeom>
        </p:spPr>
      </p:pic>
      <p:pic>
        <p:nvPicPr>
          <p:cNvPr id="34" name="Picture 33" descr="A graph of a number of blue bars&#10;&#10;AI-generated content may be incorrect.">
            <a:extLst>
              <a:ext uri="{FF2B5EF4-FFF2-40B4-BE49-F238E27FC236}">
                <a16:creationId xmlns:a16="http://schemas.microsoft.com/office/drawing/2014/main" id="{DE9DE694-23BD-DAD9-5888-2F67EE8A5B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628" y="3723968"/>
            <a:ext cx="4198378" cy="2976730"/>
          </a:xfrm>
          <a:prstGeom prst="rect">
            <a:avLst/>
          </a:prstGeom>
        </p:spPr>
      </p:pic>
      <p:pic>
        <p:nvPicPr>
          <p:cNvPr id="36" name="Picture 35" descr="A graph of age distribution&#10;&#10;AI-generated content may be incorrect.">
            <a:extLst>
              <a:ext uri="{FF2B5EF4-FFF2-40B4-BE49-F238E27FC236}">
                <a16:creationId xmlns:a16="http://schemas.microsoft.com/office/drawing/2014/main" id="{EADF860C-8A7B-F5CB-79F0-AEE5B21C96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95018" y="3723968"/>
            <a:ext cx="4483510" cy="2976730"/>
          </a:xfrm>
          <a:prstGeom prst="rect">
            <a:avLst/>
          </a:prstGeom>
        </p:spPr>
      </p:pic>
      <p:pic>
        <p:nvPicPr>
          <p:cNvPr id="38" name="Picture 37" descr="A graph of a number of payments&#10;&#10;AI-generated content may be incorrect.">
            <a:extLst>
              <a:ext uri="{FF2B5EF4-FFF2-40B4-BE49-F238E27FC236}">
                <a16:creationId xmlns:a16="http://schemas.microsoft.com/office/drawing/2014/main" id="{71AEE67D-2ECD-257A-AC12-F97A02905B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42557" y="3851790"/>
            <a:ext cx="3234815" cy="2674381"/>
          </a:xfrm>
          <a:prstGeom prst="rect">
            <a:avLst/>
          </a:prstGeom>
        </p:spPr>
      </p:pic>
    </p:spTree>
    <p:extLst>
      <p:ext uri="{BB962C8B-B14F-4D97-AF65-F5344CB8AC3E}">
        <p14:creationId xmlns:p14="http://schemas.microsoft.com/office/powerpoint/2010/main" val="354519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36F148-7A60-ADD4-B47F-241759964E4A}"/>
              </a:ext>
            </a:extLst>
          </p:cNvPr>
          <p:cNvSpPr/>
          <p:nvPr/>
        </p:nvSpPr>
        <p:spPr>
          <a:xfrm>
            <a:off x="147484" y="108155"/>
            <a:ext cx="11906864" cy="6607277"/>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A graph of credit score&#10;&#10;AI-generated content may be incorrect.">
            <a:extLst>
              <a:ext uri="{FF2B5EF4-FFF2-40B4-BE49-F238E27FC236}">
                <a16:creationId xmlns:a16="http://schemas.microsoft.com/office/drawing/2014/main" id="{762598BF-F0C4-70AF-FA87-15F341BC0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30" y="213848"/>
            <a:ext cx="3401967" cy="2558850"/>
          </a:xfrm>
          <a:prstGeom prst="rect">
            <a:avLst/>
          </a:prstGeom>
        </p:spPr>
      </p:pic>
      <p:pic>
        <p:nvPicPr>
          <p:cNvPr id="6" name="Picture 5" descr="A graph of credit utilization&#10;&#10;AI-generated content may be incorrect.">
            <a:extLst>
              <a:ext uri="{FF2B5EF4-FFF2-40B4-BE49-F238E27FC236}">
                <a16:creationId xmlns:a16="http://schemas.microsoft.com/office/drawing/2014/main" id="{5712FC5B-2558-8A35-705C-AA7C86C9F9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445" y="213849"/>
            <a:ext cx="3873910" cy="2686668"/>
          </a:xfrm>
          <a:prstGeom prst="rect">
            <a:avLst/>
          </a:prstGeom>
        </p:spPr>
      </p:pic>
      <p:pic>
        <p:nvPicPr>
          <p:cNvPr id="8" name="Picture 7" descr="A graph of a number of blue bars&#10;&#10;AI-generated content may be incorrect.">
            <a:extLst>
              <a:ext uri="{FF2B5EF4-FFF2-40B4-BE49-F238E27FC236}">
                <a16:creationId xmlns:a16="http://schemas.microsoft.com/office/drawing/2014/main" id="{387FEB96-5C49-BEAB-6F76-8B39445E09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212" y="299878"/>
            <a:ext cx="4237704" cy="2706334"/>
          </a:xfrm>
          <a:prstGeom prst="rect">
            <a:avLst/>
          </a:prstGeom>
        </p:spPr>
      </p:pic>
      <p:pic>
        <p:nvPicPr>
          <p:cNvPr id="10" name="Picture 9" descr="A graph of blue bars&#10;&#10;AI-generated content may be incorrect.">
            <a:extLst>
              <a:ext uri="{FF2B5EF4-FFF2-40B4-BE49-F238E27FC236}">
                <a16:creationId xmlns:a16="http://schemas.microsoft.com/office/drawing/2014/main" id="{671EF158-375F-D194-248D-C3CBC0CE1E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9445" y="3197935"/>
            <a:ext cx="4326199" cy="3244653"/>
          </a:xfrm>
          <a:prstGeom prst="rect">
            <a:avLst/>
          </a:prstGeom>
        </p:spPr>
      </p:pic>
    </p:spTree>
    <p:extLst>
      <p:ext uri="{BB962C8B-B14F-4D97-AF65-F5344CB8AC3E}">
        <p14:creationId xmlns:p14="http://schemas.microsoft.com/office/powerpoint/2010/main" val="348551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A0B3CC-9856-C195-8980-CCF8F5EF719E}"/>
              </a:ext>
            </a:extLst>
          </p:cNvPr>
          <p:cNvSpPr/>
          <p:nvPr/>
        </p:nvSpPr>
        <p:spPr>
          <a:xfrm>
            <a:off x="147484" y="147484"/>
            <a:ext cx="11906864" cy="6548284"/>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A graph of a distribution of loan balance&#10;&#10;AI-generated content may be incorrect.">
            <a:extLst>
              <a:ext uri="{FF2B5EF4-FFF2-40B4-BE49-F238E27FC236}">
                <a16:creationId xmlns:a16="http://schemas.microsoft.com/office/drawing/2014/main" id="{2F6D6DDB-D25E-F072-6209-ACD14C57C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36" y="162231"/>
            <a:ext cx="5486411" cy="3657607"/>
          </a:xfrm>
          <a:prstGeom prst="rect">
            <a:avLst/>
          </a:prstGeom>
        </p:spPr>
      </p:pic>
      <p:pic>
        <p:nvPicPr>
          <p:cNvPr id="6" name="Picture 5" descr="A pie chart with different colored circles&#10;&#10;AI-generated content may be incorrect.">
            <a:extLst>
              <a:ext uri="{FF2B5EF4-FFF2-40B4-BE49-F238E27FC236}">
                <a16:creationId xmlns:a16="http://schemas.microsoft.com/office/drawing/2014/main" id="{C0D84DE7-027A-0FC3-26EB-31E74E8F77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547" y="678420"/>
            <a:ext cx="5486411" cy="5486411"/>
          </a:xfrm>
          <a:prstGeom prst="rect">
            <a:avLst/>
          </a:prstGeom>
        </p:spPr>
      </p:pic>
    </p:spTree>
    <p:extLst>
      <p:ext uri="{BB962C8B-B14F-4D97-AF65-F5344CB8AC3E}">
        <p14:creationId xmlns:p14="http://schemas.microsoft.com/office/powerpoint/2010/main" val="165640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39C4B7-F7A4-FD60-98C9-5FBCB788F6B0}"/>
              </a:ext>
            </a:extLst>
          </p:cNvPr>
          <p:cNvSpPr/>
          <p:nvPr/>
        </p:nvSpPr>
        <p:spPr>
          <a:xfrm>
            <a:off x="206477" y="186813"/>
            <a:ext cx="11847871" cy="6469626"/>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a:extLst>
              <a:ext uri="{FF2B5EF4-FFF2-40B4-BE49-F238E27FC236}">
                <a16:creationId xmlns:a16="http://schemas.microsoft.com/office/drawing/2014/main" id="{07E5D3E7-FDD7-85FF-AD9F-7E5A196BD1BD}"/>
              </a:ext>
            </a:extLst>
          </p:cNvPr>
          <p:cNvGraphicFramePr>
            <a:graphicFrameLocks noGrp="1"/>
          </p:cNvGraphicFramePr>
          <p:nvPr>
            <p:extLst>
              <p:ext uri="{D42A27DB-BD31-4B8C-83A1-F6EECF244321}">
                <p14:modId xmlns:p14="http://schemas.microsoft.com/office/powerpoint/2010/main" val="3878805278"/>
              </p:ext>
            </p:extLst>
          </p:nvPr>
        </p:nvGraphicFramePr>
        <p:xfrm>
          <a:off x="1289944" y="1057431"/>
          <a:ext cx="10481187" cy="5344814"/>
        </p:xfrm>
        <a:graphic>
          <a:graphicData uri="http://schemas.openxmlformats.org/drawingml/2006/table">
            <a:tbl>
              <a:tblPr/>
              <a:tblGrid>
                <a:gridCol w="3493729">
                  <a:extLst>
                    <a:ext uri="{9D8B030D-6E8A-4147-A177-3AD203B41FA5}">
                      <a16:colId xmlns:a16="http://schemas.microsoft.com/office/drawing/2014/main" val="2348909036"/>
                    </a:ext>
                  </a:extLst>
                </a:gridCol>
                <a:gridCol w="3493729">
                  <a:extLst>
                    <a:ext uri="{9D8B030D-6E8A-4147-A177-3AD203B41FA5}">
                      <a16:colId xmlns:a16="http://schemas.microsoft.com/office/drawing/2014/main" val="1777847828"/>
                    </a:ext>
                  </a:extLst>
                </a:gridCol>
                <a:gridCol w="3493729">
                  <a:extLst>
                    <a:ext uri="{9D8B030D-6E8A-4147-A177-3AD203B41FA5}">
                      <a16:colId xmlns:a16="http://schemas.microsoft.com/office/drawing/2014/main" val="4097886725"/>
                    </a:ext>
                  </a:extLst>
                </a:gridCol>
              </a:tblGrid>
              <a:tr h="415791">
                <a:tc>
                  <a:txBody>
                    <a:bodyPr/>
                    <a:lstStyle/>
                    <a:p>
                      <a:r>
                        <a:rPr lang="en-IN" sz="800"/>
                        <a:t>Column</a:t>
                      </a:r>
                    </a:p>
                  </a:txBody>
                  <a:tcPr marL="38507" marR="38507" marT="19254" marB="19254" anchor="ctr">
                    <a:lnL>
                      <a:noFill/>
                    </a:lnL>
                    <a:lnR>
                      <a:noFill/>
                    </a:lnR>
                    <a:lnT>
                      <a:noFill/>
                    </a:lnT>
                    <a:lnB>
                      <a:noFill/>
                    </a:lnB>
                    <a:noFill/>
                  </a:tcPr>
                </a:tc>
                <a:tc>
                  <a:txBody>
                    <a:bodyPr/>
                    <a:lstStyle/>
                    <a:p>
                      <a:r>
                        <a:rPr lang="en-IN" sz="800"/>
                        <a:t>Missing Values (%)</a:t>
                      </a:r>
                    </a:p>
                  </a:txBody>
                  <a:tcPr marL="38507" marR="38507" marT="19254" marB="19254" anchor="ctr">
                    <a:lnL>
                      <a:noFill/>
                    </a:lnL>
                    <a:lnR>
                      <a:noFill/>
                    </a:lnR>
                    <a:lnT>
                      <a:noFill/>
                    </a:lnT>
                    <a:lnB>
                      <a:noFill/>
                    </a:lnB>
                    <a:noFill/>
                  </a:tcPr>
                </a:tc>
                <a:tc>
                  <a:txBody>
                    <a:bodyPr/>
                    <a:lstStyle/>
                    <a:p>
                      <a:r>
                        <a:rPr lang="en-IN" sz="800"/>
                        <a:t>Handling Method</a:t>
                      </a:r>
                    </a:p>
                  </a:txBody>
                  <a:tcPr marL="38507" marR="38507" marT="19254" marB="19254" anchor="ctr">
                    <a:lnL>
                      <a:noFill/>
                    </a:lnL>
                    <a:lnR>
                      <a:noFill/>
                    </a:lnR>
                    <a:lnT>
                      <a:noFill/>
                    </a:lnT>
                    <a:lnB>
                      <a:noFill/>
                    </a:lnB>
                    <a:noFill/>
                  </a:tcPr>
                </a:tc>
                <a:extLst>
                  <a:ext uri="{0D108BD9-81ED-4DB2-BD59-A6C34878D82A}">
                    <a16:rowId xmlns:a16="http://schemas.microsoft.com/office/drawing/2014/main" val="617925107"/>
                  </a:ext>
                </a:extLst>
              </a:tr>
              <a:tr h="1169487">
                <a:tc>
                  <a:txBody>
                    <a:bodyPr/>
                    <a:lstStyle/>
                    <a:p>
                      <a:r>
                        <a:rPr lang="en-IN" sz="800" b="1" dirty="0"/>
                        <a:t>Income</a:t>
                      </a:r>
                      <a:endParaRPr lang="en-IN" sz="800" dirty="0"/>
                    </a:p>
                  </a:txBody>
                  <a:tcPr marL="38507" marR="38507" marT="19254" marB="19254" anchor="ctr">
                    <a:lnL>
                      <a:noFill/>
                    </a:lnL>
                    <a:lnR>
                      <a:noFill/>
                    </a:lnR>
                    <a:lnT>
                      <a:noFill/>
                    </a:lnT>
                    <a:lnB>
                      <a:noFill/>
                    </a:lnB>
                    <a:noFill/>
                  </a:tcPr>
                </a:tc>
                <a:tc>
                  <a:txBody>
                    <a:bodyPr/>
                    <a:lstStyle/>
                    <a:p>
                      <a:r>
                        <a:rPr lang="en-IN" sz="800" dirty="0"/>
                        <a:t>10%</a:t>
                      </a:r>
                    </a:p>
                  </a:txBody>
                  <a:tcPr marL="38507" marR="38507" marT="19254" marB="19254" anchor="ctr">
                    <a:lnL>
                      <a:noFill/>
                    </a:lnL>
                    <a:lnR>
                      <a:noFill/>
                    </a:lnR>
                    <a:lnT>
                      <a:noFill/>
                    </a:lnT>
                    <a:lnB>
                      <a:noFill/>
                    </a:lnB>
                    <a:noFill/>
                  </a:tcPr>
                </a:tc>
                <a:tc>
                  <a:txBody>
                    <a:bodyPr/>
                    <a:lstStyle/>
                    <a:p>
                      <a:r>
                        <a:rPr lang="en-US" sz="800" b="1" dirty="0"/>
                        <a:t>Imputation with Median</a:t>
                      </a:r>
                      <a:r>
                        <a:rPr lang="en-US" sz="800" dirty="0"/>
                        <a:t>: Missing income values will be filled with the median income from the dataset. This is a robust approach as the median is not skewed by outliers, providing a more accurate representation of central tendency for this variable.</a:t>
                      </a:r>
                    </a:p>
                  </a:txBody>
                  <a:tcPr marL="38507" marR="38507" marT="19254" marB="19254" anchor="ctr">
                    <a:lnL>
                      <a:noFill/>
                    </a:lnL>
                    <a:lnR>
                      <a:noFill/>
                    </a:lnR>
                    <a:lnT>
                      <a:noFill/>
                    </a:lnT>
                    <a:lnB>
                      <a:noFill/>
                    </a:lnB>
                    <a:noFill/>
                  </a:tcPr>
                </a:tc>
                <a:extLst>
                  <a:ext uri="{0D108BD9-81ED-4DB2-BD59-A6C34878D82A}">
                    <a16:rowId xmlns:a16="http://schemas.microsoft.com/office/drawing/2014/main" val="3035159518"/>
                  </a:ext>
                </a:extLst>
              </a:tr>
              <a:tr h="1169487">
                <a:tc>
                  <a:txBody>
                    <a:bodyPr/>
                    <a:lstStyle/>
                    <a:p>
                      <a:r>
                        <a:rPr lang="en-IN" sz="800" b="1" dirty="0" err="1"/>
                        <a:t>Loan_Balance</a:t>
                      </a:r>
                      <a:endParaRPr lang="en-IN" sz="800" dirty="0"/>
                    </a:p>
                  </a:txBody>
                  <a:tcPr marL="38507" marR="38507" marT="19254" marB="19254" anchor="ctr">
                    <a:lnL>
                      <a:noFill/>
                    </a:lnL>
                    <a:lnR>
                      <a:noFill/>
                    </a:lnR>
                    <a:lnT>
                      <a:noFill/>
                    </a:lnT>
                    <a:lnB>
                      <a:noFill/>
                    </a:lnB>
                    <a:noFill/>
                  </a:tcPr>
                </a:tc>
                <a:tc>
                  <a:txBody>
                    <a:bodyPr/>
                    <a:lstStyle/>
                    <a:p>
                      <a:r>
                        <a:rPr lang="en-IN" sz="800" dirty="0"/>
                        <a:t>5%</a:t>
                      </a:r>
                    </a:p>
                  </a:txBody>
                  <a:tcPr marL="38507" marR="38507" marT="19254" marB="19254" anchor="ctr">
                    <a:lnL>
                      <a:noFill/>
                    </a:lnL>
                    <a:lnR>
                      <a:noFill/>
                    </a:lnR>
                    <a:lnT>
                      <a:noFill/>
                    </a:lnT>
                    <a:lnB>
                      <a:noFill/>
                    </a:lnB>
                    <a:noFill/>
                  </a:tcPr>
                </a:tc>
                <a:tc>
                  <a:txBody>
                    <a:bodyPr/>
                    <a:lstStyle/>
                    <a:p>
                      <a:r>
                        <a:rPr lang="en-US" sz="800" b="1"/>
                        <a:t>Imputation with Mean</a:t>
                      </a:r>
                      <a:r>
                        <a:rPr lang="en-US" sz="800"/>
                        <a:t>: For the Loan_Balance column, we will use the mean to impute missing values. Since loan balances are continuous and likely to be more uniformly distributed, the mean provides a good estimate without introducing significant bias.</a:t>
                      </a:r>
                    </a:p>
                  </a:txBody>
                  <a:tcPr marL="38507" marR="38507" marT="19254" marB="19254" anchor="ctr">
                    <a:lnL>
                      <a:noFill/>
                    </a:lnL>
                    <a:lnR>
                      <a:noFill/>
                    </a:lnR>
                    <a:lnT>
                      <a:noFill/>
                    </a:lnT>
                    <a:lnB>
                      <a:noFill/>
                    </a:lnB>
                    <a:noFill/>
                  </a:tcPr>
                </a:tc>
                <a:extLst>
                  <a:ext uri="{0D108BD9-81ED-4DB2-BD59-A6C34878D82A}">
                    <a16:rowId xmlns:a16="http://schemas.microsoft.com/office/drawing/2014/main" val="4179021458"/>
                  </a:ext>
                </a:extLst>
              </a:tr>
              <a:tr h="918412">
                <a:tc>
                  <a:txBody>
                    <a:bodyPr/>
                    <a:lstStyle/>
                    <a:p>
                      <a:r>
                        <a:rPr lang="en-IN" sz="800" b="1"/>
                        <a:t>Credit_Utilization</a:t>
                      </a:r>
                      <a:endParaRPr lang="en-IN" sz="800"/>
                    </a:p>
                  </a:txBody>
                  <a:tcPr marL="38507" marR="38507" marT="19254" marB="19254" anchor="ctr">
                    <a:lnL>
                      <a:noFill/>
                    </a:lnL>
                    <a:lnR>
                      <a:noFill/>
                    </a:lnR>
                    <a:lnT>
                      <a:noFill/>
                    </a:lnT>
                    <a:lnB>
                      <a:noFill/>
                    </a:lnB>
                    <a:noFill/>
                  </a:tcPr>
                </a:tc>
                <a:tc>
                  <a:txBody>
                    <a:bodyPr/>
                    <a:lstStyle/>
                    <a:p>
                      <a:r>
                        <a:rPr lang="en-IN" sz="800"/>
                        <a:t>3%</a:t>
                      </a:r>
                    </a:p>
                  </a:txBody>
                  <a:tcPr marL="38507" marR="38507" marT="19254" marB="19254" anchor="ctr">
                    <a:lnL>
                      <a:noFill/>
                    </a:lnL>
                    <a:lnR>
                      <a:noFill/>
                    </a:lnR>
                    <a:lnT>
                      <a:noFill/>
                    </a:lnT>
                    <a:lnB>
                      <a:noFill/>
                    </a:lnB>
                    <a:noFill/>
                  </a:tcPr>
                </a:tc>
                <a:tc>
                  <a:txBody>
                    <a:bodyPr/>
                    <a:lstStyle/>
                    <a:p>
                      <a:r>
                        <a:rPr lang="en-US" sz="800" b="1"/>
                        <a:t>Imputation with Mean</a:t>
                      </a:r>
                      <a:r>
                        <a:rPr lang="en-US" sz="800"/>
                        <a:t>: Similar to loan balance, the mean of the Credit_Utilization column will be used to fill in missing values. This method is simple, effective, and maintains the overall distribution of the data.</a:t>
                      </a:r>
                    </a:p>
                  </a:txBody>
                  <a:tcPr marL="38507" marR="38507" marT="19254" marB="19254" anchor="ctr">
                    <a:lnL>
                      <a:noFill/>
                    </a:lnL>
                    <a:lnR>
                      <a:noFill/>
                    </a:lnR>
                    <a:lnT>
                      <a:noFill/>
                    </a:lnT>
                    <a:lnB>
                      <a:noFill/>
                    </a:lnB>
                    <a:noFill/>
                  </a:tcPr>
                </a:tc>
                <a:extLst>
                  <a:ext uri="{0D108BD9-81ED-4DB2-BD59-A6C34878D82A}">
                    <a16:rowId xmlns:a16="http://schemas.microsoft.com/office/drawing/2014/main" val="573744868"/>
                  </a:ext>
                </a:extLst>
              </a:tr>
              <a:tr h="1671637">
                <a:tc>
                  <a:txBody>
                    <a:bodyPr/>
                    <a:lstStyle/>
                    <a:p>
                      <a:r>
                        <a:rPr lang="en-IN" sz="800" b="1"/>
                        <a:t>Payment History</a:t>
                      </a:r>
                      <a:endParaRPr lang="en-IN" sz="800"/>
                    </a:p>
                  </a:txBody>
                  <a:tcPr marL="38507" marR="38507" marT="19254" marB="19254" anchor="ctr">
                    <a:lnL>
                      <a:noFill/>
                    </a:lnL>
                    <a:lnR>
                      <a:noFill/>
                    </a:lnR>
                    <a:lnT>
                      <a:noFill/>
                    </a:lnT>
                    <a:lnB>
                      <a:noFill/>
                    </a:lnB>
                    <a:noFill/>
                  </a:tcPr>
                </a:tc>
                <a:tc>
                  <a:txBody>
                    <a:bodyPr/>
                    <a:lstStyle/>
                    <a:p>
                      <a:r>
                        <a:rPr lang="en-IN" sz="800"/>
                        <a:t>Varies</a:t>
                      </a:r>
                    </a:p>
                  </a:txBody>
                  <a:tcPr marL="38507" marR="38507" marT="19254" marB="19254" anchor="ctr">
                    <a:lnL>
                      <a:noFill/>
                    </a:lnL>
                    <a:lnR>
                      <a:noFill/>
                    </a:lnR>
                    <a:lnT>
                      <a:noFill/>
                    </a:lnT>
                    <a:lnB>
                      <a:noFill/>
                    </a:lnB>
                    <a:noFill/>
                  </a:tcPr>
                </a:tc>
                <a:tc>
                  <a:txBody>
                    <a:bodyPr/>
                    <a:lstStyle/>
                    <a:p>
                      <a:r>
                        <a:rPr lang="en-US" sz="800" b="1" dirty="0"/>
                        <a:t>Deletion</a:t>
                      </a:r>
                      <a:r>
                        <a:rPr lang="en-US" sz="800" dirty="0"/>
                        <a:t>: For the individual Month_1 through Month_6 payment history columns, which are crucial for our analysis, any rows with missing values will be dropped. Given the small number of missing values and the critical nature of this data for a delinquency model, it is better to remove incomplete records than to introduce potentially misleading imputed data.</a:t>
                      </a:r>
                    </a:p>
                  </a:txBody>
                  <a:tcPr marL="38507" marR="38507" marT="19254" marB="19254" anchor="ctr">
                    <a:lnL>
                      <a:noFill/>
                    </a:lnL>
                    <a:lnR>
                      <a:noFill/>
                    </a:lnR>
                    <a:lnT>
                      <a:noFill/>
                    </a:lnT>
                    <a:lnB>
                      <a:noFill/>
                    </a:lnB>
                    <a:noFill/>
                  </a:tcPr>
                </a:tc>
                <a:extLst>
                  <a:ext uri="{0D108BD9-81ED-4DB2-BD59-A6C34878D82A}">
                    <a16:rowId xmlns:a16="http://schemas.microsoft.com/office/drawing/2014/main" val="3673261667"/>
                  </a:ext>
                </a:extLst>
              </a:tr>
            </a:tbl>
          </a:graphicData>
        </a:graphic>
      </p:graphicFrame>
      <p:sp>
        <p:nvSpPr>
          <p:cNvPr id="5" name="TextBox 4">
            <a:extLst>
              <a:ext uri="{FF2B5EF4-FFF2-40B4-BE49-F238E27FC236}">
                <a16:creationId xmlns:a16="http://schemas.microsoft.com/office/drawing/2014/main" id="{AD404B84-94B0-3C1D-646B-69F4B9A7FD8D}"/>
              </a:ext>
            </a:extLst>
          </p:cNvPr>
          <p:cNvSpPr txBox="1"/>
          <p:nvPr/>
        </p:nvSpPr>
        <p:spPr>
          <a:xfrm>
            <a:off x="420869" y="534211"/>
            <a:ext cx="4288782" cy="523220"/>
          </a:xfrm>
          <a:prstGeom prst="rect">
            <a:avLst/>
          </a:prstGeom>
          <a:noFill/>
        </p:spPr>
        <p:txBody>
          <a:bodyPr wrap="square" rtlCol="0">
            <a:spAutoFit/>
          </a:bodyPr>
          <a:lstStyle/>
          <a:p>
            <a:r>
              <a:rPr lang="en-IN" sz="2800" dirty="0"/>
              <a:t>3.Missing Data Analysis</a:t>
            </a:r>
          </a:p>
        </p:txBody>
      </p:sp>
    </p:spTree>
    <p:extLst>
      <p:ext uri="{BB962C8B-B14F-4D97-AF65-F5344CB8AC3E}">
        <p14:creationId xmlns:p14="http://schemas.microsoft.com/office/powerpoint/2010/main" val="67374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6CCB61-C502-416D-F1AD-15315FE43FC5}"/>
              </a:ext>
            </a:extLst>
          </p:cNvPr>
          <p:cNvSpPr/>
          <p:nvPr/>
        </p:nvSpPr>
        <p:spPr>
          <a:xfrm>
            <a:off x="162560" y="142240"/>
            <a:ext cx="11877040" cy="6563360"/>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a:extLst>
              <a:ext uri="{FF2B5EF4-FFF2-40B4-BE49-F238E27FC236}">
                <a16:creationId xmlns:a16="http://schemas.microsoft.com/office/drawing/2014/main" id="{7B4A97AE-7ADE-96CC-C406-CA795236B944}"/>
              </a:ext>
            </a:extLst>
          </p:cNvPr>
          <p:cNvGraphicFramePr>
            <a:graphicFrameLocks noGrp="1"/>
          </p:cNvGraphicFramePr>
          <p:nvPr>
            <p:extLst>
              <p:ext uri="{D42A27DB-BD31-4B8C-83A1-F6EECF244321}">
                <p14:modId xmlns:p14="http://schemas.microsoft.com/office/powerpoint/2010/main" val="198449012"/>
              </p:ext>
            </p:extLst>
          </p:nvPr>
        </p:nvGraphicFramePr>
        <p:xfrm>
          <a:off x="589280" y="1513840"/>
          <a:ext cx="5730241" cy="2334532"/>
        </p:xfrm>
        <a:graphic>
          <a:graphicData uri="http://schemas.openxmlformats.org/drawingml/2006/table">
            <a:tbl>
              <a:tblPr>
                <a:tableStyleId>{5C22544A-7EE6-4342-B048-85BDC9FD1C3A}</a:tableStyleId>
              </a:tblPr>
              <a:tblGrid>
                <a:gridCol w="1018710">
                  <a:extLst>
                    <a:ext uri="{9D8B030D-6E8A-4147-A177-3AD203B41FA5}">
                      <a16:colId xmlns:a16="http://schemas.microsoft.com/office/drawing/2014/main" val="4119323146"/>
                    </a:ext>
                  </a:extLst>
                </a:gridCol>
                <a:gridCol w="1018710">
                  <a:extLst>
                    <a:ext uri="{9D8B030D-6E8A-4147-A177-3AD203B41FA5}">
                      <a16:colId xmlns:a16="http://schemas.microsoft.com/office/drawing/2014/main" val="579776127"/>
                    </a:ext>
                  </a:extLst>
                </a:gridCol>
                <a:gridCol w="1867634">
                  <a:extLst>
                    <a:ext uri="{9D8B030D-6E8A-4147-A177-3AD203B41FA5}">
                      <a16:colId xmlns:a16="http://schemas.microsoft.com/office/drawing/2014/main" val="3596267905"/>
                    </a:ext>
                  </a:extLst>
                </a:gridCol>
                <a:gridCol w="1825187">
                  <a:extLst>
                    <a:ext uri="{9D8B030D-6E8A-4147-A177-3AD203B41FA5}">
                      <a16:colId xmlns:a16="http://schemas.microsoft.com/office/drawing/2014/main" val="2038478531"/>
                    </a:ext>
                  </a:extLst>
                </a:gridCol>
              </a:tblGrid>
              <a:tr h="690880">
                <a:tc>
                  <a:txBody>
                    <a:bodyPr/>
                    <a:lstStyle/>
                    <a:p>
                      <a:pPr algn="l" fontAlgn="b"/>
                      <a:r>
                        <a:rPr lang="en-IN" sz="1000" u="none" strike="noStrike">
                          <a:effectLst/>
                        </a:rPr>
                        <a:t>Statistic</a:t>
                      </a:r>
                      <a:endParaRPr lang="en-IN" sz="1000" b="0" i="0" u="none" strike="noStrike">
                        <a:solidFill>
                          <a:srgbClr val="000000"/>
                        </a:solidFill>
                        <a:effectLst/>
                        <a:latin typeface="Arial" panose="020B0604020202020204" pitchFamily="34" charset="0"/>
                      </a:endParaRPr>
                    </a:p>
                  </a:txBody>
                  <a:tcPr marL="7620" marR="7620" marT="15240" marB="15240" anchor="b"/>
                </a:tc>
                <a:tc>
                  <a:txBody>
                    <a:bodyPr/>
                    <a:lstStyle/>
                    <a:p>
                      <a:pPr algn="l" fontAlgn="b"/>
                      <a:r>
                        <a:rPr lang="en-IN" sz="1000" u="none" strike="noStrike">
                          <a:effectLst/>
                        </a:rPr>
                        <a:t>Income</a:t>
                      </a:r>
                      <a:endParaRPr lang="en-IN" sz="1000" b="0" i="0" u="none" strike="noStrike">
                        <a:solidFill>
                          <a:srgbClr val="000000"/>
                        </a:solidFill>
                        <a:effectLst/>
                        <a:latin typeface="Arial" panose="020B0604020202020204" pitchFamily="34" charset="0"/>
                      </a:endParaRPr>
                    </a:p>
                  </a:txBody>
                  <a:tcPr marL="7620" marR="7620" marT="15240" marB="15240" anchor="b"/>
                </a:tc>
                <a:tc>
                  <a:txBody>
                    <a:bodyPr/>
                    <a:lstStyle/>
                    <a:p>
                      <a:pPr algn="l" fontAlgn="b"/>
                      <a:r>
                        <a:rPr lang="en-IN" sz="1000" u="none" strike="noStrike" dirty="0" err="1">
                          <a:effectLst/>
                        </a:rPr>
                        <a:t>Credit_Score</a:t>
                      </a:r>
                      <a:endParaRPr lang="en-IN" sz="1000" b="0" i="0" u="none" strike="noStrike" dirty="0">
                        <a:solidFill>
                          <a:srgbClr val="000000"/>
                        </a:solidFill>
                        <a:effectLst/>
                        <a:latin typeface="Arial" panose="020B0604020202020204" pitchFamily="34" charset="0"/>
                      </a:endParaRPr>
                    </a:p>
                  </a:txBody>
                  <a:tcPr marL="7620" marR="7620" marT="15240" marB="15240" anchor="b"/>
                </a:tc>
                <a:tc>
                  <a:txBody>
                    <a:bodyPr/>
                    <a:lstStyle/>
                    <a:p>
                      <a:pPr algn="l" fontAlgn="b"/>
                      <a:r>
                        <a:rPr lang="en-IN" sz="1000" u="none" strike="noStrike">
                          <a:effectLst/>
                        </a:rPr>
                        <a:t>Debt_to_Income_Ratio</a:t>
                      </a:r>
                      <a:endParaRPr lang="en-IN" sz="1000" b="0" i="0" u="none" strike="noStrike">
                        <a:solidFill>
                          <a:srgbClr val="000000"/>
                        </a:solidFill>
                        <a:effectLst/>
                        <a:latin typeface="Arial" panose="020B0604020202020204" pitchFamily="34" charset="0"/>
                      </a:endParaRPr>
                    </a:p>
                  </a:txBody>
                  <a:tcPr marL="7620" marR="7620" marT="15240" marB="15240" anchor="b"/>
                </a:tc>
                <a:extLst>
                  <a:ext uri="{0D108BD9-81ED-4DB2-BD59-A6C34878D82A}">
                    <a16:rowId xmlns:a16="http://schemas.microsoft.com/office/drawing/2014/main" val="501539649"/>
                  </a:ext>
                </a:extLst>
              </a:tr>
              <a:tr h="547884">
                <a:tc>
                  <a:txBody>
                    <a:bodyPr/>
                    <a:lstStyle/>
                    <a:p>
                      <a:pPr algn="l" fontAlgn="b"/>
                      <a:r>
                        <a:rPr lang="en-IN" sz="1000" u="none" strike="noStrike">
                          <a:effectLst/>
                        </a:rPr>
                        <a:t>Mean</a:t>
                      </a:r>
                      <a:endParaRPr lang="en-IN" sz="1000" b="0" i="0" u="none" strike="noStrike">
                        <a:solidFill>
                          <a:srgbClr val="000000"/>
                        </a:solidFill>
                        <a:effectLst/>
                        <a:latin typeface="Arial" panose="020B0604020202020204" pitchFamily="34" charset="0"/>
                      </a:endParaRPr>
                    </a:p>
                  </a:txBody>
                  <a:tcPr marL="7620" marR="7620" marT="15240" marB="15240" anchor="b"/>
                </a:tc>
                <a:tc>
                  <a:txBody>
                    <a:bodyPr/>
                    <a:lstStyle/>
                    <a:p>
                      <a:pPr algn="l" fontAlgn="b"/>
                      <a:r>
                        <a:rPr lang="en-IN" sz="1000" u="none" strike="noStrike">
                          <a:effectLst/>
                        </a:rPr>
                        <a:t>$149,840</a:t>
                      </a:r>
                      <a:endParaRPr lang="en-IN" sz="1000" b="0" i="0" u="none" strike="noStrike">
                        <a:solidFill>
                          <a:srgbClr val="000000"/>
                        </a:solidFill>
                        <a:effectLst/>
                        <a:latin typeface="Arial" panose="020B0604020202020204" pitchFamily="34" charset="0"/>
                      </a:endParaRPr>
                    </a:p>
                  </a:txBody>
                  <a:tcPr marL="7620" marR="7620" marT="15240" marB="15240" anchor="b"/>
                </a:tc>
                <a:tc>
                  <a:txBody>
                    <a:bodyPr/>
                    <a:lstStyle/>
                    <a:p>
                      <a:pPr algn="r" fontAlgn="b"/>
                      <a:r>
                        <a:rPr lang="en-IN" sz="1000" u="none" strike="noStrike">
                          <a:effectLst/>
                        </a:rPr>
                        <a:t>500</a:t>
                      </a:r>
                      <a:endParaRPr lang="en-IN" sz="1000" b="0" i="0" u="none" strike="noStrike">
                        <a:solidFill>
                          <a:srgbClr val="000000"/>
                        </a:solidFill>
                        <a:effectLst/>
                        <a:latin typeface="Arial" panose="020B0604020202020204" pitchFamily="34" charset="0"/>
                      </a:endParaRPr>
                    </a:p>
                  </a:txBody>
                  <a:tcPr marL="7620" marR="7620" marT="15240" marB="15240" anchor="b"/>
                </a:tc>
                <a:tc>
                  <a:txBody>
                    <a:bodyPr/>
                    <a:lstStyle/>
                    <a:p>
                      <a:pPr algn="r" fontAlgn="b"/>
                      <a:r>
                        <a:rPr lang="en-IN" sz="1000" u="none" strike="noStrike">
                          <a:effectLst/>
                        </a:rPr>
                        <a:t>0.35</a:t>
                      </a:r>
                      <a:endParaRPr lang="en-IN" sz="1000" b="0" i="0" u="none" strike="noStrike">
                        <a:solidFill>
                          <a:srgbClr val="000000"/>
                        </a:solidFill>
                        <a:effectLst/>
                        <a:latin typeface="Arial" panose="020B0604020202020204" pitchFamily="34" charset="0"/>
                      </a:endParaRPr>
                    </a:p>
                  </a:txBody>
                  <a:tcPr marL="7620" marR="7620" marT="15240" marB="15240" anchor="b"/>
                </a:tc>
                <a:extLst>
                  <a:ext uri="{0D108BD9-81ED-4DB2-BD59-A6C34878D82A}">
                    <a16:rowId xmlns:a16="http://schemas.microsoft.com/office/drawing/2014/main" val="377711291"/>
                  </a:ext>
                </a:extLst>
              </a:tr>
              <a:tr h="547884">
                <a:tc>
                  <a:txBody>
                    <a:bodyPr/>
                    <a:lstStyle/>
                    <a:p>
                      <a:pPr algn="l" fontAlgn="b"/>
                      <a:r>
                        <a:rPr lang="en-IN" sz="1000" u="none" strike="noStrike">
                          <a:effectLst/>
                        </a:rPr>
                        <a:t>Median</a:t>
                      </a:r>
                      <a:endParaRPr lang="en-IN" sz="1000" b="0" i="0" u="none" strike="noStrike">
                        <a:solidFill>
                          <a:srgbClr val="000000"/>
                        </a:solidFill>
                        <a:effectLst/>
                        <a:latin typeface="Arial" panose="020B0604020202020204" pitchFamily="34" charset="0"/>
                      </a:endParaRPr>
                    </a:p>
                  </a:txBody>
                  <a:tcPr marL="7620" marR="7620" marT="15240" marB="15240" anchor="b"/>
                </a:tc>
                <a:tc>
                  <a:txBody>
                    <a:bodyPr/>
                    <a:lstStyle/>
                    <a:p>
                      <a:pPr algn="l" fontAlgn="b"/>
                      <a:r>
                        <a:rPr lang="en-IN" sz="1000" u="none" strike="noStrike">
                          <a:effectLst/>
                        </a:rPr>
                        <a:t>$149,880</a:t>
                      </a:r>
                      <a:endParaRPr lang="en-IN" sz="1000" b="0" i="0" u="none" strike="noStrike">
                        <a:solidFill>
                          <a:srgbClr val="000000"/>
                        </a:solidFill>
                        <a:effectLst/>
                        <a:latin typeface="Arial" panose="020B0604020202020204" pitchFamily="34" charset="0"/>
                      </a:endParaRPr>
                    </a:p>
                  </a:txBody>
                  <a:tcPr marL="7620" marR="7620" marT="15240" marB="15240" anchor="b"/>
                </a:tc>
                <a:tc>
                  <a:txBody>
                    <a:bodyPr/>
                    <a:lstStyle/>
                    <a:p>
                      <a:pPr algn="r" fontAlgn="b"/>
                      <a:r>
                        <a:rPr lang="en-IN" sz="1000" u="none" strike="noStrike" dirty="0">
                          <a:effectLst/>
                        </a:rPr>
                        <a:t>500</a:t>
                      </a:r>
                      <a:endParaRPr lang="en-IN" sz="1000" b="0" i="0" u="none" strike="noStrike" dirty="0">
                        <a:solidFill>
                          <a:srgbClr val="000000"/>
                        </a:solidFill>
                        <a:effectLst/>
                        <a:latin typeface="Arial" panose="020B0604020202020204" pitchFamily="34" charset="0"/>
                      </a:endParaRPr>
                    </a:p>
                  </a:txBody>
                  <a:tcPr marL="7620" marR="7620" marT="15240" marB="15240" anchor="b"/>
                </a:tc>
                <a:tc>
                  <a:txBody>
                    <a:bodyPr/>
                    <a:lstStyle/>
                    <a:p>
                      <a:pPr algn="r" fontAlgn="b"/>
                      <a:r>
                        <a:rPr lang="en-IN" sz="1000" u="none" strike="noStrike">
                          <a:effectLst/>
                        </a:rPr>
                        <a:t>0.35</a:t>
                      </a:r>
                      <a:endParaRPr lang="en-IN" sz="1000" b="0" i="0" u="none" strike="noStrike">
                        <a:solidFill>
                          <a:srgbClr val="000000"/>
                        </a:solidFill>
                        <a:effectLst/>
                        <a:latin typeface="Arial" panose="020B0604020202020204" pitchFamily="34" charset="0"/>
                      </a:endParaRPr>
                    </a:p>
                  </a:txBody>
                  <a:tcPr marL="7620" marR="7620" marT="15240" marB="15240" anchor="b"/>
                </a:tc>
                <a:extLst>
                  <a:ext uri="{0D108BD9-81ED-4DB2-BD59-A6C34878D82A}">
                    <a16:rowId xmlns:a16="http://schemas.microsoft.com/office/drawing/2014/main" val="634109251"/>
                  </a:ext>
                </a:extLst>
              </a:tr>
              <a:tr h="547884">
                <a:tc>
                  <a:txBody>
                    <a:bodyPr/>
                    <a:lstStyle/>
                    <a:p>
                      <a:pPr algn="l" fontAlgn="b"/>
                      <a:r>
                        <a:rPr lang="en-IN" sz="1000" u="none" strike="noStrike">
                          <a:effectLst/>
                        </a:rPr>
                        <a:t>Std Dev</a:t>
                      </a:r>
                      <a:endParaRPr lang="en-IN" sz="1000" b="0" i="0" u="none" strike="noStrike">
                        <a:solidFill>
                          <a:srgbClr val="000000"/>
                        </a:solidFill>
                        <a:effectLst/>
                        <a:latin typeface="Arial" panose="020B0604020202020204" pitchFamily="34" charset="0"/>
                      </a:endParaRPr>
                    </a:p>
                  </a:txBody>
                  <a:tcPr marL="7620" marR="7620" marT="15240" marB="15240" anchor="b"/>
                </a:tc>
                <a:tc>
                  <a:txBody>
                    <a:bodyPr/>
                    <a:lstStyle/>
                    <a:p>
                      <a:pPr algn="l" fontAlgn="b"/>
                      <a:r>
                        <a:rPr lang="en-IN" sz="1000" u="none" strike="noStrike">
                          <a:effectLst/>
                        </a:rPr>
                        <a:t>$28,901</a:t>
                      </a:r>
                      <a:endParaRPr lang="en-IN" sz="1000" b="0" i="0" u="none" strike="noStrike">
                        <a:solidFill>
                          <a:srgbClr val="000000"/>
                        </a:solidFill>
                        <a:effectLst/>
                        <a:latin typeface="Arial" panose="020B0604020202020204" pitchFamily="34" charset="0"/>
                      </a:endParaRPr>
                    </a:p>
                  </a:txBody>
                  <a:tcPr marL="7620" marR="7620" marT="15240" marB="15240" anchor="b"/>
                </a:tc>
                <a:tc>
                  <a:txBody>
                    <a:bodyPr/>
                    <a:lstStyle/>
                    <a:p>
                      <a:pPr algn="r" fontAlgn="b"/>
                      <a:r>
                        <a:rPr lang="en-IN" sz="1000" u="none" strike="noStrike" dirty="0">
                          <a:effectLst/>
                        </a:rPr>
                        <a:t>145</a:t>
                      </a:r>
                      <a:endParaRPr lang="en-IN" sz="1000" b="0" i="0" u="none" strike="noStrike" dirty="0">
                        <a:solidFill>
                          <a:srgbClr val="000000"/>
                        </a:solidFill>
                        <a:effectLst/>
                        <a:latin typeface="Arial" panose="020B0604020202020204" pitchFamily="34" charset="0"/>
                      </a:endParaRPr>
                    </a:p>
                  </a:txBody>
                  <a:tcPr marL="7620" marR="7620" marT="15240" marB="15240" anchor="b"/>
                </a:tc>
                <a:tc>
                  <a:txBody>
                    <a:bodyPr/>
                    <a:lstStyle/>
                    <a:p>
                      <a:pPr algn="r" fontAlgn="b"/>
                      <a:r>
                        <a:rPr lang="en-IN" sz="1000" u="none" strike="noStrike" dirty="0">
                          <a:effectLst/>
                        </a:rPr>
                        <a:t>0.08</a:t>
                      </a:r>
                      <a:endParaRPr lang="en-IN" sz="1000" b="0" i="0" u="none" strike="noStrike" dirty="0">
                        <a:solidFill>
                          <a:srgbClr val="000000"/>
                        </a:solidFill>
                        <a:effectLst/>
                        <a:latin typeface="Arial" panose="020B0604020202020204" pitchFamily="34" charset="0"/>
                      </a:endParaRPr>
                    </a:p>
                  </a:txBody>
                  <a:tcPr marL="7620" marR="7620" marT="15240" marB="15240" anchor="b"/>
                </a:tc>
                <a:extLst>
                  <a:ext uri="{0D108BD9-81ED-4DB2-BD59-A6C34878D82A}">
                    <a16:rowId xmlns:a16="http://schemas.microsoft.com/office/drawing/2014/main" val="4157061791"/>
                  </a:ext>
                </a:extLst>
              </a:tr>
            </a:tbl>
          </a:graphicData>
        </a:graphic>
      </p:graphicFrame>
      <p:sp>
        <p:nvSpPr>
          <p:cNvPr id="5" name="TextBox 4">
            <a:extLst>
              <a:ext uri="{FF2B5EF4-FFF2-40B4-BE49-F238E27FC236}">
                <a16:creationId xmlns:a16="http://schemas.microsoft.com/office/drawing/2014/main" id="{411F3D19-63F8-A5E3-B81A-41AC5070424F}"/>
              </a:ext>
            </a:extLst>
          </p:cNvPr>
          <p:cNvSpPr txBox="1"/>
          <p:nvPr/>
        </p:nvSpPr>
        <p:spPr>
          <a:xfrm>
            <a:off x="396240" y="566430"/>
            <a:ext cx="3718560" cy="523220"/>
          </a:xfrm>
          <a:prstGeom prst="rect">
            <a:avLst/>
          </a:prstGeom>
          <a:noFill/>
        </p:spPr>
        <p:txBody>
          <a:bodyPr wrap="square" rtlCol="0">
            <a:spAutoFit/>
          </a:bodyPr>
          <a:lstStyle/>
          <a:p>
            <a:r>
              <a:rPr lang="en-IN" sz="2800" dirty="0"/>
              <a:t>4.Descriptive Statistics</a:t>
            </a:r>
          </a:p>
        </p:txBody>
      </p:sp>
      <p:pic>
        <p:nvPicPr>
          <p:cNvPr id="9" name="Picture 8" descr="A graph with blue bars and text&#10;&#10;AI-generated content may be incorrect.">
            <a:extLst>
              <a:ext uri="{FF2B5EF4-FFF2-40B4-BE49-F238E27FC236}">
                <a16:creationId xmlns:a16="http://schemas.microsoft.com/office/drawing/2014/main" id="{7F5F6A84-B424-F19D-A6F2-A90208559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42" y="1302157"/>
            <a:ext cx="5069838" cy="3523843"/>
          </a:xfrm>
          <a:prstGeom prst="rect">
            <a:avLst/>
          </a:prstGeom>
        </p:spPr>
      </p:pic>
    </p:spTree>
    <p:extLst>
      <p:ext uri="{BB962C8B-B14F-4D97-AF65-F5344CB8AC3E}">
        <p14:creationId xmlns:p14="http://schemas.microsoft.com/office/powerpoint/2010/main" val="590698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95714A-9866-0CAB-11C5-1BD66B873F83}"/>
              </a:ext>
            </a:extLst>
          </p:cNvPr>
          <p:cNvSpPr/>
          <p:nvPr/>
        </p:nvSpPr>
        <p:spPr>
          <a:xfrm>
            <a:off x="121920" y="121920"/>
            <a:ext cx="11958320" cy="6604000"/>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1073CCB-BC6A-38F1-EF71-F0975AC0977A}"/>
              </a:ext>
            </a:extLst>
          </p:cNvPr>
          <p:cNvSpPr txBox="1"/>
          <p:nvPr/>
        </p:nvSpPr>
        <p:spPr>
          <a:xfrm>
            <a:off x="330264" y="261183"/>
            <a:ext cx="5923280" cy="954107"/>
          </a:xfrm>
          <a:prstGeom prst="rect">
            <a:avLst/>
          </a:prstGeom>
          <a:noFill/>
        </p:spPr>
        <p:txBody>
          <a:bodyPr wrap="square" rtlCol="0">
            <a:spAutoFit/>
          </a:bodyPr>
          <a:lstStyle/>
          <a:p>
            <a:r>
              <a:rPr kumimoji="0" lang="en-US" altLang="en-US" sz="2800" i="0" u="none" strike="noStrike" cap="none" normalizeH="0" baseline="0" dirty="0">
                <a:ln>
                  <a:noFill/>
                </a:ln>
                <a:solidFill>
                  <a:schemeClr val="tx1"/>
                </a:solidFill>
                <a:effectLst/>
                <a:latin typeface="Arial" panose="020B0604020202020204" pitchFamily="34" charset="0"/>
              </a:rPr>
              <a:t>5.Key Findings &amp; Risk Indicators</a:t>
            </a:r>
          </a:p>
          <a:p>
            <a:endParaRPr lang="en-IN" sz="2800" dirty="0"/>
          </a:p>
        </p:txBody>
      </p:sp>
      <p:sp>
        <p:nvSpPr>
          <p:cNvPr id="11" name="TextBox 10">
            <a:extLst>
              <a:ext uri="{FF2B5EF4-FFF2-40B4-BE49-F238E27FC236}">
                <a16:creationId xmlns:a16="http://schemas.microsoft.com/office/drawing/2014/main" id="{4DAC3E18-08C0-3922-CD85-4A468E671848}"/>
              </a:ext>
            </a:extLst>
          </p:cNvPr>
          <p:cNvSpPr txBox="1"/>
          <p:nvPr/>
        </p:nvSpPr>
        <p:spPr>
          <a:xfrm flipH="1">
            <a:off x="467538" y="1152970"/>
            <a:ext cx="8004229" cy="144655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analysis of the </a:t>
            </a:r>
            <a:r>
              <a:rPr kumimoji="0" lang="en-US" altLang="en-US" sz="1600" b="0" i="0" u="none" strike="noStrike" cap="none" normalizeH="0" baseline="0" dirty="0" err="1">
                <a:ln>
                  <a:noFill/>
                </a:ln>
                <a:solidFill>
                  <a:schemeClr val="tx1"/>
                </a:solidFill>
                <a:effectLst/>
                <a:latin typeface="Arial" panose="020B0604020202020204" pitchFamily="34" charset="0"/>
              </a:rPr>
              <a:t>Geldium</a:t>
            </a:r>
            <a:r>
              <a:rPr kumimoji="0" lang="en-US" altLang="en-US" sz="1600" b="0" i="0" u="none" strike="noStrike" cap="none" normalizeH="0" baseline="0" dirty="0">
                <a:ln>
                  <a:noFill/>
                </a:ln>
                <a:solidFill>
                  <a:schemeClr val="tx1"/>
                </a:solidFill>
                <a:effectLst/>
                <a:latin typeface="Arial" panose="020B0604020202020204" pitchFamily="34" charset="0"/>
              </a:rPr>
              <a:t> dataset has revealed several strong risk indicators and noteworthy trends. The most significant finding is the strong correlation between </a:t>
            </a:r>
            <a:r>
              <a:rPr kumimoji="0" lang="en-US" altLang="en-US" sz="1800" i="0" u="none" strike="noStrike" cap="none" normalizeH="0" baseline="0" dirty="0">
                <a:ln>
                  <a:noFill/>
                </a:ln>
                <a:solidFill>
                  <a:schemeClr val="tx1"/>
                </a:solidFill>
                <a:effectLst/>
                <a:latin typeface="Arial" panose="020B0604020202020204" pitchFamily="34" charset="0"/>
              </a:rPr>
              <a:t>high credit utilization </a:t>
            </a:r>
            <a:r>
              <a:rPr kumimoji="0" lang="en-US" altLang="en-US" sz="1800" b="0" i="0" u="none" strike="noStrike" cap="none" normalizeH="0" baseline="0" dirty="0">
                <a:ln>
                  <a:noFill/>
                </a:ln>
                <a:solidFill>
                  <a:schemeClr val="tx1"/>
                </a:solidFill>
                <a:effectLst/>
                <a:latin typeface="Arial" panose="020B0604020202020204" pitchFamily="34" charset="0"/>
              </a:rPr>
              <a:t>and the likelihood of </a:t>
            </a:r>
            <a:r>
              <a:rPr kumimoji="0" lang="en-US" altLang="en-US" sz="1800" i="0" u="none" strike="noStrike" cap="none" normalizeH="0" baseline="0" dirty="0">
                <a:ln>
                  <a:noFill/>
                </a:ln>
                <a:solidFill>
                  <a:schemeClr val="tx1"/>
                </a:solidFill>
                <a:effectLst/>
                <a:latin typeface="Arial" panose="020B0604020202020204" pitchFamily="34" charset="0"/>
              </a:rPr>
              <a:t>delinquency</a:t>
            </a:r>
            <a:r>
              <a:rPr kumimoji="0" lang="en-US" altLang="en-US" sz="1800" b="0" i="0" u="none" strike="noStrike" cap="none" normalizeH="0" baseline="0" dirty="0">
                <a:ln>
                  <a:noFill/>
                </a:ln>
                <a:solidFill>
                  <a:schemeClr val="tx1"/>
                </a:solidFill>
                <a:effectLst/>
                <a:latin typeface="Arial" panose="020B0604020202020204" pitchFamily="34" charset="0"/>
              </a:rPr>
              <a:t>. This indicates that customers who are using a large portion of their available credit are significantly more likely to miss payments.</a:t>
            </a:r>
          </a:p>
        </p:txBody>
      </p:sp>
      <p:sp>
        <p:nvSpPr>
          <p:cNvPr id="12" name="TextBox 11">
            <a:extLst>
              <a:ext uri="{FF2B5EF4-FFF2-40B4-BE49-F238E27FC236}">
                <a16:creationId xmlns:a16="http://schemas.microsoft.com/office/drawing/2014/main" id="{F30053D6-1FCC-6A88-772A-DF0595C8D098}"/>
              </a:ext>
            </a:extLst>
          </p:cNvPr>
          <p:cNvSpPr txBox="1"/>
          <p:nvPr/>
        </p:nvSpPr>
        <p:spPr>
          <a:xfrm>
            <a:off x="596719" y="2946866"/>
            <a:ext cx="2979858" cy="677108"/>
          </a:xfrm>
          <a:prstGeom prst="rect">
            <a:avLst/>
          </a:prstGeom>
          <a:noFill/>
        </p:spPr>
        <p:txBody>
          <a:bodyPr wrap="square" rtlCol="0">
            <a:spAutoFit/>
          </a:bodyPr>
          <a:lstStyle/>
          <a:p>
            <a:r>
              <a:rPr kumimoji="0" lang="en-US" altLang="en-US" sz="1800" i="0" u="none" strike="noStrike" cap="none" normalizeH="0" baseline="0" dirty="0">
                <a:ln>
                  <a:noFill/>
                </a:ln>
                <a:solidFill>
                  <a:schemeClr val="tx1"/>
                </a:solidFill>
                <a:effectLst/>
                <a:latin typeface="Arial" panose="020B0604020202020204" pitchFamily="34" charset="0"/>
              </a:rPr>
              <a:t>Key Risk Indicators</a:t>
            </a:r>
          </a:p>
          <a:p>
            <a:endParaRPr lang="en-IN" sz="2000" dirty="0"/>
          </a:p>
        </p:txBody>
      </p:sp>
      <p:sp>
        <p:nvSpPr>
          <p:cNvPr id="13" name="TextBox 12">
            <a:extLst>
              <a:ext uri="{FF2B5EF4-FFF2-40B4-BE49-F238E27FC236}">
                <a16:creationId xmlns:a16="http://schemas.microsoft.com/office/drawing/2014/main" id="{EBC81202-FF78-3700-98FA-817A7440D08D}"/>
              </a:ext>
            </a:extLst>
          </p:cNvPr>
          <p:cNvSpPr txBox="1"/>
          <p:nvPr/>
        </p:nvSpPr>
        <p:spPr>
          <a:xfrm>
            <a:off x="717630" y="3623974"/>
            <a:ext cx="9965803" cy="923330"/>
          </a:xfrm>
          <a:prstGeom prst="rect">
            <a:avLst/>
          </a:prstGeom>
          <a:noFill/>
        </p:spPr>
        <p:txBody>
          <a:bodyPr wrap="square" rtlCol="0">
            <a:spAutoFit/>
          </a:bodyPr>
          <a:lstStyle/>
          <a:p>
            <a:r>
              <a:rPr lang="en-US" b="1" dirty="0"/>
              <a:t>High Debt-to-Income (DTI) Ratio</a:t>
            </a:r>
            <a:r>
              <a:rPr lang="en-US" dirty="0"/>
              <a:t>: Customers with a DTI above 40% are at a much higher risk of delinquency. This indicates that a large portion of their income is already allocated to debt payments, leaving little room for financial shocks.</a:t>
            </a:r>
            <a:endParaRPr lang="en-IN" dirty="0"/>
          </a:p>
        </p:txBody>
      </p:sp>
      <p:sp>
        <p:nvSpPr>
          <p:cNvPr id="18" name="Rectangle 9">
            <a:extLst>
              <a:ext uri="{FF2B5EF4-FFF2-40B4-BE49-F238E27FC236}">
                <a16:creationId xmlns:a16="http://schemas.microsoft.com/office/drawing/2014/main" id="{98C9D7EC-43B1-88DC-B67A-ABEAFC6E991D}"/>
              </a:ext>
            </a:extLst>
          </p:cNvPr>
          <p:cNvSpPr>
            <a:spLocks noChangeArrowheads="1"/>
          </p:cNvSpPr>
          <p:nvPr/>
        </p:nvSpPr>
        <p:spPr bwMode="auto">
          <a:xfrm>
            <a:off x="798652" y="4672649"/>
            <a:ext cx="103014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Past Delinquencies</a:t>
            </a:r>
            <a:r>
              <a:rPr kumimoji="0" lang="en-US" altLang="en-US" sz="1800" b="0" i="0" u="none" strike="noStrike" cap="none" normalizeH="0" baseline="0" dirty="0">
                <a:ln>
                  <a:noFill/>
                </a:ln>
                <a:solidFill>
                  <a:schemeClr val="tx1"/>
                </a:solidFill>
                <a:effectLst/>
                <a:latin typeface="Arial" panose="020B0604020202020204" pitchFamily="34" charset="0"/>
              </a:rPr>
              <a:t>: The payment history </a:t>
            </a:r>
            <a:r>
              <a:rPr kumimoji="0" lang="en-US" altLang="en-US" b="0" i="0" u="none" strike="noStrike" cap="none" normalizeH="0" baseline="0" dirty="0">
                <a:ln>
                  <a:noFill/>
                </a:ln>
                <a:solidFill>
                  <a:schemeClr val="tx1"/>
                </a:solidFill>
                <a:effectLst/>
              </a:rPr>
              <a:t>data is a strong predictor. Customers who have had one or more late or missed payments in the past six months are significantly more prone to future delinqu</a:t>
            </a:r>
            <a:r>
              <a:rPr kumimoji="0" lang="en-US" altLang="en-US" sz="800" b="0" i="0" u="none" strike="noStrike" cap="none" normalizeH="0" baseline="0" dirty="0">
                <a:ln>
                  <a:noFill/>
                </a:ln>
                <a:solidFill>
                  <a:schemeClr val="tx1"/>
                </a:solidFill>
                <a:effectLst/>
              </a:rPr>
              <a:t>ency.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FDBDFF60-E3AF-0BF1-D5F9-901931F67948}"/>
              </a:ext>
            </a:extLst>
          </p:cNvPr>
          <p:cNvSpPr txBox="1"/>
          <p:nvPr/>
        </p:nvSpPr>
        <p:spPr>
          <a:xfrm>
            <a:off x="798651" y="5532699"/>
            <a:ext cx="9988953" cy="646331"/>
          </a:xfrm>
          <a:prstGeom prst="rect">
            <a:avLst/>
          </a:prstGeom>
          <a:noFill/>
        </p:spPr>
        <p:txBody>
          <a:bodyPr wrap="square" rtlCol="0">
            <a:spAutoFit/>
          </a:bodyPr>
          <a:lstStyle/>
          <a:p>
            <a:r>
              <a:rPr lang="en-US" b="1" dirty="0"/>
              <a:t>Low Credit Score</a:t>
            </a:r>
            <a:r>
              <a:rPr lang="en-US" dirty="0"/>
              <a:t>: A lower credit score is a clear indicator of higher risk. The dataset shows a direct inverse relationship: as the credit score decreases, the probability of delinquency increases.</a:t>
            </a:r>
            <a:endParaRPr lang="en-IN" dirty="0"/>
          </a:p>
        </p:txBody>
      </p:sp>
    </p:spTree>
    <p:extLst>
      <p:ext uri="{BB962C8B-B14F-4D97-AF65-F5344CB8AC3E}">
        <p14:creationId xmlns:p14="http://schemas.microsoft.com/office/powerpoint/2010/main" val="3274311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TotalTime>
  <Words>1002</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Arial Unicode MS</vt:lpstr>
      <vt:lpstr>Office Theme</vt:lpstr>
      <vt:lpstr> Delinquency Risk Model – EDA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anjithkjshetty@gmail.com</dc:creator>
  <cp:lastModifiedBy>anjithkjshetty@gmail.com</cp:lastModifiedBy>
  <cp:revision>1</cp:revision>
  <dcterms:created xsi:type="dcterms:W3CDTF">2025-08-16T18:26:32Z</dcterms:created>
  <dcterms:modified xsi:type="dcterms:W3CDTF">2025-08-17T05:18:32Z</dcterms:modified>
</cp:coreProperties>
</file>