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5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0B42-8AB5-4D07-8C20-16D2910C2938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2E686-3597-4E12-978E-BB8E8F66A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8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2E686-3597-4E12-978E-BB8E8F66A1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7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1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9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2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F42AC36-9743-4959-9D2A-089BBB711273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69872E2-E3BC-4F6B-8160-D6F307EFD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3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809" y="4994114"/>
            <a:ext cx="8144134" cy="11176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/>
              <a:t>Multiprocessor Operating Systems</a:t>
            </a:r>
            <a:r>
              <a:rPr lang="en-IN" dirty="0"/>
              <a:t>: Basic Multiprocessor</a:t>
            </a:r>
          </a:p>
          <a:p>
            <a:pPr algn="l"/>
            <a:r>
              <a:rPr lang="en-IN" dirty="0"/>
              <a:t>System Architectures – Interconnection Networks </a:t>
            </a:r>
            <a:r>
              <a:rPr lang="en-IN" dirty="0" smtClean="0"/>
              <a:t>–Structures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8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86355"/>
          </a:xfrm>
        </p:spPr>
        <p:txBody>
          <a:bodyPr/>
          <a:lstStyle/>
          <a:p>
            <a:r>
              <a:rPr lang="en-IN" dirty="0" smtClean="0"/>
              <a:t>                            BUS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322" y="2028826"/>
            <a:ext cx="7178054" cy="29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56633"/>
            <a:ext cx="10772775" cy="1214967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Cross–bar Switch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14437"/>
            <a:ext cx="10753725" cy="5000626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Cross-bar switch is a matrix that has a switch at every cross point.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err="1" smtClean="0"/>
              <a:t>gA</a:t>
            </a:r>
            <a:r>
              <a:rPr lang="en-IN" dirty="0" smtClean="0"/>
              <a:t> </a:t>
            </a:r>
            <a:r>
              <a:rPr lang="en-IN" dirty="0" smtClean="0"/>
              <a:t>Cross-bar is capable of providing an exclusive connection between any</a:t>
            </a:r>
            <a:br>
              <a:rPr lang="en-IN" dirty="0" smtClean="0"/>
            </a:br>
            <a:r>
              <a:rPr lang="en-IN" dirty="0" smtClean="0"/>
              <a:t>   processor memory pair.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So all processors can access memory modules concurrently ,provided that each processor is </a:t>
            </a:r>
            <a:br>
              <a:rPr lang="en-IN" dirty="0" smtClean="0"/>
            </a:br>
            <a:r>
              <a:rPr lang="en-IN" dirty="0" smtClean="0"/>
              <a:t>   accessing a different memory module.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A cross –bar switch does not face contention at the interconnection network level.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A contention occur only at the memory module level.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Expensive and have limited scalability with increasing growth of switches with system </a:t>
            </a:r>
            <a:br>
              <a:rPr lang="en-IN" dirty="0" smtClean="0"/>
            </a:br>
            <a:r>
              <a:rPr lang="en-IN" dirty="0" smtClean="0"/>
              <a:t>    </a:t>
            </a:r>
            <a:r>
              <a:rPr lang="en-IN" dirty="0" smtClean="0"/>
              <a:t>size (</a:t>
            </a:r>
            <a:r>
              <a:rPr lang="en-IN" dirty="0" err="1" smtClean="0"/>
              <a:t>NxN</a:t>
            </a:r>
            <a:r>
              <a:rPr lang="en-IN" dirty="0" smtClean="0"/>
              <a:t> switches if there are N processors and N memory modules</a:t>
            </a:r>
          </a:p>
        </p:txBody>
      </p:sp>
    </p:spTree>
    <p:extLst>
      <p:ext uri="{BB962C8B-B14F-4D97-AF65-F5344CB8AC3E}">
        <p14:creationId xmlns:p14="http://schemas.microsoft.com/office/powerpoint/2010/main" val="20777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43517"/>
          </a:xfrm>
        </p:spPr>
        <p:txBody>
          <a:bodyPr/>
          <a:lstStyle/>
          <a:p>
            <a:r>
              <a:rPr lang="en-IN" dirty="0" smtClean="0"/>
              <a:t>                  </a:t>
            </a:r>
            <a:r>
              <a:rPr lang="en-IN" dirty="0"/>
              <a:t>Cross–bar Switch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52" y="1611351"/>
            <a:ext cx="5431723" cy="4167150"/>
          </a:xfrm>
        </p:spPr>
      </p:pic>
    </p:spTree>
    <p:extLst>
      <p:ext uri="{BB962C8B-B14F-4D97-AF65-F5344CB8AC3E}">
        <p14:creationId xmlns:p14="http://schemas.microsoft.com/office/powerpoint/2010/main" val="38779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56633"/>
            <a:ext cx="10772775" cy="1214967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Multistage Interconnection Network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371600"/>
            <a:ext cx="10753725" cy="48720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A compromise b/w bus and cross-bar switch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I</a:t>
            </a:r>
            <a:r>
              <a:rPr lang="en-IN" dirty="0" smtClean="0"/>
              <a:t>t permits simultaneous connection b/w several processor-memory pairs and is more cost effective when compared to cross-bar.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Consists of several stages of switches.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Each stage consist of equal no</a:t>
            </a:r>
            <a:r>
              <a:rPr lang="en-IN" dirty="0" smtClean="0"/>
              <a:t>: of </a:t>
            </a:r>
            <a:r>
              <a:rPr lang="en-IN" dirty="0" smtClean="0"/>
              <a:t>cross bar switches of same size.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O/p of switches in a stage is connected  to the i/p’s of switches in the next stage.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 There are numerous types of interconnection n/</a:t>
            </a:r>
            <a:r>
              <a:rPr lang="en-IN" dirty="0" err="1" smtClean="0"/>
              <a:t>ws</a:t>
            </a:r>
            <a:r>
              <a:rPr lang="en-IN" dirty="0" smtClean="0"/>
              <a:t> depending upon how i/p-o/p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connections </a:t>
            </a:r>
            <a:r>
              <a:rPr lang="en-IN" dirty="0" smtClean="0"/>
              <a:t>between adjacent stages are made.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A routing path b/w processor and memory module pair is given by a binary string </a:t>
            </a:r>
            <a:br>
              <a:rPr lang="en-IN" dirty="0" smtClean="0"/>
            </a:br>
            <a:r>
              <a:rPr lang="en-IN" dirty="0" smtClean="0"/>
              <a:t>  that is derived from binary addresses of memory module and processor address</a:t>
            </a:r>
          </a:p>
        </p:txBody>
      </p:sp>
    </p:spTree>
    <p:extLst>
      <p:ext uri="{BB962C8B-B14F-4D97-AF65-F5344CB8AC3E}">
        <p14:creationId xmlns:p14="http://schemas.microsoft.com/office/powerpoint/2010/main" val="40772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Multistage Interconnection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99" y="2011363"/>
            <a:ext cx="7487477" cy="3767137"/>
          </a:xfrm>
        </p:spPr>
      </p:pic>
    </p:spTree>
    <p:extLst>
      <p:ext uri="{BB962C8B-B14F-4D97-AF65-F5344CB8AC3E}">
        <p14:creationId xmlns:p14="http://schemas.microsoft.com/office/powerpoint/2010/main" val="2632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56633"/>
            <a:ext cx="10772775" cy="1214967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Multistage Interconnection Network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371600"/>
            <a:ext cx="10753725" cy="485775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The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dirty="0" smtClean="0"/>
              <a:t> bit of this string determines to which output the input should be connected  </a:t>
            </a:r>
            <a:br>
              <a:rPr lang="en-IN" dirty="0" smtClean="0"/>
            </a:br>
            <a:r>
              <a:rPr lang="en-IN" dirty="0" smtClean="0"/>
              <a:t>    at the switch at stage i.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 An </a:t>
            </a:r>
            <a:r>
              <a:rPr lang="en-IN" dirty="0" err="1" smtClean="0"/>
              <a:t>NxN</a:t>
            </a:r>
            <a:r>
              <a:rPr lang="en-IN" dirty="0" smtClean="0"/>
              <a:t> Multistage network can connect N processors to N memory modules.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If n=2</a:t>
            </a:r>
            <a:r>
              <a:rPr lang="en-IN" baseline="30000" dirty="0" smtClean="0"/>
              <a:t>k</a:t>
            </a:r>
            <a:r>
              <a:rPr lang="en-IN" dirty="0" smtClean="0"/>
              <a:t> ,it will consist of k(=log</a:t>
            </a:r>
            <a:r>
              <a:rPr lang="en-IN" baseline="-25000" dirty="0" smtClean="0"/>
              <a:t>2</a:t>
            </a:r>
            <a:r>
              <a:rPr lang="en-IN" dirty="0" smtClean="0"/>
              <a:t>N) stages of 2x2 switches with N/2 Switches at each </a:t>
            </a:r>
            <a:br>
              <a:rPr lang="en-IN" dirty="0" smtClean="0"/>
            </a:br>
            <a:r>
              <a:rPr lang="en-IN" dirty="0" smtClean="0"/>
              <a:t>    stage.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A contention can arise in a switch even when 2 processes are trying to access different memory modules</a:t>
            </a:r>
            <a:r>
              <a:rPr lang="en-IN" dirty="0" smtClean="0"/>
              <a:t>.(P2-&gt;M1 and P6-&gt;M4)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In case of contention, only one request succeeds and rest are dropped and </a:t>
            </a:r>
            <a:br>
              <a:rPr lang="en-IN" dirty="0" smtClean="0"/>
            </a:br>
            <a:r>
              <a:rPr lang="en-IN" dirty="0" smtClean="0"/>
              <a:t>  subsequently retried by their respective processors.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Rather than retry buffers can be used to buffer requests which can’t be forwarded due to contention</a:t>
            </a:r>
          </a:p>
        </p:txBody>
      </p:sp>
    </p:spTree>
    <p:extLst>
      <p:ext uri="{BB962C8B-B14F-4D97-AF65-F5344CB8AC3E}">
        <p14:creationId xmlns:p14="http://schemas.microsoft.com/office/powerpoint/2010/main" val="22205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Multiprocessor system consist of several processors sharing a common physical </a:t>
            </a:r>
            <a:br>
              <a:rPr lang="en-IN" dirty="0" smtClean="0"/>
            </a:br>
            <a:r>
              <a:rPr lang="en-IN" dirty="0" smtClean="0"/>
              <a:t>    memory.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All processors operate under the control of a single operating system.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</a:t>
            </a:r>
            <a:r>
              <a:rPr lang="en-IN" dirty="0" smtClean="0"/>
              <a:t>ultiplicity of the processors and how they act together to perform a computation </a:t>
            </a:r>
            <a:br>
              <a:rPr lang="en-IN" dirty="0" smtClean="0"/>
            </a:br>
            <a:r>
              <a:rPr lang="en-IN" dirty="0" smtClean="0"/>
              <a:t>    are transparent to the users.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The main motivation for multiprocessor systems are </a:t>
            </a:r>
            <a:r>
              <a:rPr lang="en-IN" b="1" dirty="0" smtClean="0"/>
              <a:t>enhanced performanc</a:t>
            </a:r>
            <a:r>
              <a:rPr lang="en-IN" dirty="0" smtClean="0"/>
              <a:t>e and </a:t>
            </a:r>
            <a:br>
              <a:rPr lang="en-IN" dirty="0" smtClean="0"/>
            </a:br>
            <a:r>
              <a:rPr lang="en-IN" dirty="0" smtClean="0"/>
              <a:t>    </a:t>
            </a:r>
            <a:r>
              <a:rPr lang="en-IN" b="1" dirty="0" smtClean="0"/>
              <a:t>fault tolerance.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4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Multiprocessor System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785938"/>
            <a:ext cx="10753725" cy="48148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 A multiprocessor system consist of multiple processors which execute different  programs </a:t>
            </a:r>
            <a:br>
              <a:rPr lang="en-IN" sz="2000" dirty="0" smtClean="0"/>
            </a:br>
            <a:r>
              <a:rPr lang="en-IN" sz="2000" dirty="0" smtClean="0"/>
              <a:t>   concurrently.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</a:t>
            </a:r>
            <a:r>
              <a:rPr lang="en-IN" sz="2000" dirty="0" smtClean="0"/>
              <a:t>The main memory is shared among all processors.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 </a:t>
            </a:r>
            <a:r>
              <a:rPr lang="en-IN" sz="2000" dirty="0" smtClean="0"/>
              <a:t>Based on whether memory location can be directly accessed by a processor or  not, there are two </a:t>
            </a:r>
            <a:br>
              <a:rPr lang="en-IN" sz="2000" dirty="0" smtClean="0"/>
            </a:br>
            <a:r>
              <a:rPr lang="en-IN" sz="2000" dirty="0" smtClean="0"/>
              <a:t>   types of multi processor systems: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</a:t>
            </a:r>
            <a:r>
              <a:rPr lang="en-IN" sz="2000" b="1" dirty="0" smtClean="0"/>
              <a:t>Tightly coupled and loosely coupled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</a:t>
            </a:r>
            <a:r>
              <a:rPr lang="en-IN" sz="2000" dirty="0" smtClean="0"/>
              <a:t>Based on the vicinity and accessibility of memory to processor, there are 3 types of system </a:t>
            </a:r>
            <a:br>
              <a:rPr lang="en-IN" sz="2000" dirty="0" smtClean="0"/>
            </a:br>
            <a:r>
              <a:rPr lang="en-IN" sz="2000" dirty="0" smtClean="0"/>
              <a:t>   architectures</a:t>
            </a:r>
          </a:p>
          <a:p>
            <a:pPr marL="0" indent="0">
              <a:buNone/>
            </a:pPr>
            <a:r>
              <a:rPr lang="en-IN" sz="2000" dirty="0" smtClean="0"/>
              <a:t>                     </a:t>
            </a:r>
            <a:r>
              <a:rPr lang="en-IN" sz="2000" b="1" dirty="0" smtClean="0"/>
              <a:t>UMA(</a:t>
            </a:r>
            <a:r>
              <a:rPr lang="en-IN" sz="2000" dirty="0"/>
              <a:t>Uniform </a:t>
            </a:r>
            <a:r>
              <a:rPr lang="en-IN" sz="2000" dirty="0" smtClean="0"/>
              <a:t>memory-access) </a:t>
            </a:r>
            <a:r>
              <a:rPr lang="en-IN" sz="2000" b="1" dirty="0" smtClean="0"/>
              <a:t>,NUMA(</a:t>
            </a:r>
            <a:r>
              <a:rPr lang="en-IN" sz="2000" dirty="0"/>
              <a:t>non-uniform memory access)</a:t>
            </a:r>
            <a:r>
              <a:rPr lang="en-IN" sz="2000" b="1" dirty="0" smtClean="0"/>
              <a:t> and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                 </a:t>
            </a:r>
            <a:r>
              <a:rPr lang="en-IN" sz="2000" b="1" dirty="0" smtClean="0"/>
              <a:t> NORMA(</a:t>
            </a:r>
            <a:r>
              <a:rPr lang="en-IN" sz="2000" dirty="0"/>
              <a:t>No Remote Memory </a:t>
            </a:r>
            <a:r>
              <a:rPr lang="en-IN" sz="2000" dirty="0" smtClean="0"/>
              <a:t>Access)</a:t>
            </a:r>
            <a:endParaRPr lang="en-IN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35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29217"/>
          </a:xfrm>
        </p:spPr>
        <p:txBody>
          <a:bodyPr/>
          <a:lstStyle/>
          <a:p>
            <a:r>
              <a:rPr lang="en-IN" sz="4800" dirty="0" smtClean="0"/>
              <a:t>Tightly Coupled vs. Loosely Coupled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428750"/>
            <a:ext cx="10753725" cy="5014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Tightly Coupled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 All processors share same memory address space and all processors can directly </a:t>
            </a:r>
            <a:r>
              <a:rPr lang="en-IN" sz="2000" dirty="0"/>
              <a:t> </a:t>
            </a:r>
            <a:r>
              <a:rPr lang="en-IN" sz="2000" dirty="0" smtClean="0"/>
              <a:t>access a global main memory.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</a:t>
            </a:r>
            <a:r>
              <a:rPr lang="en-IN" sz="2000" dirty="0" smtClean="0"/>
              <a:t>Main memory is used for interprocess communication &amp; synchronization.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</a:t>
            </a:r>
            <a:r>
              <a:rPr lang="en-IN" sz="2000" dirty="0" smtClean="0"/>
              <a:t>Processors are connected to a shared memory through an interconnection </a:t>
            </a:r>
            <a:r>
              <a:rPr lang="en-IN" sz="2000" dirty="0"/>
              <a:t> </a:t>
            </a:r>
            <a:r>
              <a:rPr lang="en-IN" sz="2000" dirty="0" smtClean="0"/>
              <a:t>network.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</a:t>
            </a:r>
            <a:r>
              <a:rPr lang="en-IN" sz="2000" dirty="0" smtClean="0"/>
              <a:t> Shared memory is divided into different modules and multiple modules can be accessed concurrently by different processors.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</a:t>
            </a:r>
            <a:r>
              <a:rPr lang="en-IN" sz="2000" dirty="0" smtClean="0"/>
              <a:t>Memory </a:t>
            </a:r>
            <a:r>
              <a:rPr lang="en-IN" sz="2000" dirty="0" smtClean="0"/>
              <a:t>contention occurs when 2 or more processors tries to access same memory module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    simultaneously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2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29217"/>
          </a:xfrm>
        </p:spPr>
        <p:txBody>
          <a:bodyPr/>
          <a:lstStyle/>
          <a:p>
            <a:r>
              <a:rPr lang="en-IN" sz="4800" dirty="0" smtClean="0"/>
              <a:t>Tightly Coupled vs. Loosely Coupled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428750"/>
            <a:ext cx="10753725" cy="4349115"/>
          </a:xfrm>
        </p:spPr>
        <p:txBody>
          <a:bodyPr/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Loosely </a:t>
            </a:r>
            <a:r>
              <a:rPr lang="en-IN" b="1" dirty="0" smtClean="0"/>
              <a:t>Coupled</a:t>
            </a:r>
          </a:p>
          <a:p>
            <a:pPr marL="0" indent="0">
              <a:buNone/>
            </a:pPr>
            <a:endParaRPr lang="en-IN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Main memory is partitioned and attached to processors, but each processor has its </a:t>
            </a:r>
            <a:br>
              <a:rPr lang="en-IN" dirty="0" smtClean="0"/>
            </a:br>
            <a:r>
              <a:rPr lang="en-IN" dirty="0" smtClean="0"/>
              <a:t>   own address space.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Processor cannot directly access memory attached to other processors.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Message passing  is used for </a:t>
            </a:r>
            <a:r>
              <a:rPr lang="en-IN" dirty="0"/>
              <a:t>interprocess communication &amp;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28754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UMA vs.NUMA vs.NORMA Architecture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In UMA main memory is located at a central location, such that it is equi distant from all processor w.r.t access time.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In addition to the central memory, processors may also have private memories, where they can cache data </a:t>
            </a:r>
            <a:r>
              <a:rPr lang="en-IN" dirty="0" smtClean="0"/>
              <a:t>for </a:t>
            </a:r>
            <a:r>
              <a:rPr lang="en-IN" dirty="0" smtClean="0"/>
              <a:t>higher performance.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In NUMA, main memory is physically partitioned and are attached to  the processors.</a:t>
            </a:r>
          </a:p>
        </p:txBody>
      </p:sp>
    </p:spTree>
    <p:extLst>
      <p:ext uri="{BB962C8B-B14F-4D97-AF65-F5344CB8AC3E}">
        <p14:creationId xmlns:p14="http://schemas.microsoft.com/office/powerpoint/2010/main" val="1272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UMA vs.NUMA vs.NORMA Architecture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747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 All processors however share the same memory address space.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A processor can access memory attached to other processors, but the time taken for the same is high when compared to accessing its own partition.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In NORMA also </a:t>
            </a:r>
            <a:r>
              <a:rPr lang="en-IN" dirty="0"/>
              <a:t>main memory is physically partitioned </a:t>
            </a:r>
            <a:r>
              <a:rPr lang="en-IN" dirty="0" smtClean="0"/>
              <a:t>and are </a:t>
            </a:r>
            <a:r>
              <a:rPr lang="en-IN" dirty="0"/>
              <a:t>attached to 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processors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But processor cannot directly access the memory of any other processor.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The processor must send messages over interconnection network to exchange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80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56633"/>
            <a:ext cx="10772775" cy="1214967"/>
          </a:xfrm>
        </p:spPr>
        <p:txBody>
          <a:bodyPr>
            <a:normAutofit fontScale="90000"/>
          </a:bodyPr>
          <a:lstStyle/>
          <a:p>
            <a:r>
              <a:rPr lang="en-IN" sz="4800" dirty="0" smtClean="0"/>
              <a:t>Interconnection N/W for multiprocessor system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1557338"/>
            <a:ext cx="10753725" cy="44005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It </a:t>
            </a:r>
            <a:r>
              <a:rPr lang="en-IN" dirty="0" smtClean="0"/>
              <a:t>provides data transfer facility b/w processors and memory modules  for memory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access.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Generally circuit switching is used to establish connection b/w processors and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memory </a:t>
            </a:r>
            <a:r>
              <a:rPr lang="en-IN" dirty="0" smtClean="0"/>
              <a:t>modules.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A </a:t>
            </a:r>
            <a:r>
              <a:rPr lang="en-IN" dirty="0" smtClean="0"/>
              <a:t>dedicated path exists b/w the processors and the memory </a:t>
            </a:r>
            <a:r>
              <a:rPr lang="en-IN" dirty="0" smtClean="0"/>
              <a:t>module.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 Different </a:t>
            </a:r>
            <a:r>
              <a:rPr lang="en-IN" dirty="0" smtClean="0"/>
              <a:t>types of inter connection networks include:</a:t>
            </a:r>
          </a:p>
          <a:p>
            <a:pPr marL="809625" indent="-90488">
              <a:buFont typeface="Wingdings" panose="05000000000000000000" pitchFamily="2" charset="2"/>
              <a:buChar char="q"/>
            </a:pPr>
            <a:r>
              <a:rPr lang="en-IN" b="1" dirty="0" smtClean="0"/>
              <a:t> BUS</a:t>
            </a:r>
            <a:endParaRPr lang="en-IN" b="1" dirty="0" smtClean="0"/>
          </a:p>
          <a:p>
            <a:pPr marL="809625" indent="-90488">
              <a:buFont typeface="Wingdings" panose="05000000000000000000" pitchFamily="2" charset="2"/>
              <a:buChar char="q"/>
            </a:pPr>
            <a:r>
              <a:rPr lang="en-IN" b="1" dirty="0" smtClean="0"/>
              <a:t> Cross-bar </a:t>
            </a:r>
            <a:r>
              <a:rPr lang="en-IN" b="1" dirty="0" smtClean="0"/>
              <a:t>switch</a:t>
            </a:r>
          </a:p>
          <a:p>
            <a:pPr marL="809625" indent="-90488"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b="1" dirty="0" smtClean="0"/>
              <a:t>Multistage interconnection network  </a:t>
            </a:r>
            <a:r>
              <a:rPr lang="en-IN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86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56633"/>
            <a:ext cx="10772775" cy="1214967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BUS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371600"/>
            <a:ext cx="10753725" cy="441483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 Processors are connected to memory modules via a bus.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Simple, easy to implement and relatively inexpensive.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Bus can be a source of contention as bus can support only one processor-memory </a:t>
            </a:r>
            <a:br>
              <a:rPr lang="en-IN" dirty="0" smtClean="0"/>
            </a:br>
            <a:r>
              <a:rPr lang="en-IN" dirty="0" smtClean="0"/>
              <a:t>   communication at any time.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This architecture can support only a limited no: of processors due to limited bandwidth of </a:t>
            </a:r>
            <a:br>
              <a:rPr lang="en-IN" dirty="0" smtClean="0"/>
            </a:br>
            <a:r>
              <a:rPr lang="en-IN" dirty="0" smtClean="0"/>
              <a:t>    the bus.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 Above problem can be resolved by multiple buses to connect processors and memories.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127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4302</TotalTime>
  <Words>475</Words>
  <Application>Microsoft Office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MODULE 4</vt:lpstr>
      <vt:lpstr>INTRODCUTION</vt:lpstr>
      <vt:lpstr>Multiprocessor System Architectures</vt:lpstr>
      <vt:lpstr>Tightly Coupled vs. Loosely Coupled Systems</vt:lpstr>
      <vt:lpstr>Tightly Coupled vs. Loosely Coupled Systems</vt:lpstr>
      <vt:lpstr>UMA vs.NUMA vs.NORMA Architecture</vt:lpstr>
      <vt:lpstr>UMA vs.NUMA vs.NORMA Architecture</vt:lpstr>
      <vt:lpstr>Interconnection N/W for multiprocessor system</vt:lpstr>
      <vt:lpstr>BUS</vt:lpstr>
      <vt:lpstr>                            BUS</vt:lpstr>
      <vt:lpstr>Cross–bar Switch</vt:lpstr>
      <vt:lpstr>                  Cross–bar Switch</vt:lpstr>
      <vt:lpstr>Multistage Interconnection Network</vt:lpstr>
      <vt:lpstr>Multistage Interconnection Network</vt:lpstr>
      <vt:lpstr>Multistage Interconnection Network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Anish</dc:creator>
  <cp:lastModifiedBy>Anish</cp:lastModifiedBy>
  <cp:revision>30</cp:revision>
  <dcterms:created xsi:type="dcterms:W3CDTF">2021-08-08T01:11:56Z</dcterms:created>
  <dcterms:modified xsi:type="dcterms:W3CDTF">2021-08-17T07:36:35Z</dcterms:modified>
</cp:coreProperties>
</file>