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9" r:id="rId4"/>
    <p:sldId id="278" r:id="rId5"/>
    <p:sldId id="280" r:id="rId6"/>
    <p:sldId id="281" r:id="rId7"/>
    <p:sldId id="283" r:id="rId8"/>
    <p:sldId id="284" r:id="rId9"/>
    <p:sldId id="28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CA85A-ED8E-4896-B234-64BEF03E370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BAEFD-1AEC-4F7E-A38F-0A8803C7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09673"/>
          </a:xfrm>
        </p:spPr>
        <p:txBody>
          <a:bodyPr/>
          <a:lstStyle/>
          <a:p>
            <a:r>
              <a:rPr lang="en-US" b="1" dirty="0" smtClean="0"/>
              <a:t>BUSINESS </a:t>
            </a:r>
            <a:r>
              <a:rPr lang="en-US" b="1" dirty="0"/>
              <a:t>MANAGEMENT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13909"/>
            <a:ext cx="8825658" cy="291301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CONCEPT OF </a:t>
            </a:r>
            <a:r>
              <a:rPr lang="en-US" b="1" dirty="0">
                <a:solidFill>
                  <a:schemeClr val="bg1"/>
                </a:solidFill>
              </a:rPr>
              <a:t>Job </a:t>
            </a:r>
            <a:r>
              <a:rPr lang="en-US" b="1" dirty="0" smtClean="0">
                <a:solidFill>
                  <a:schemeClr val="bg1"/>
                </a:solidFill>
              </a:rPr>
              <a:t>analysis.</a:t>
            </a: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What 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is job description.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CONCEPT </a:t>
            </a:r>
            <a:r>
              <a:rPr lang="en-US" b="1" dirty="0" smtClean="0">
                <a:solidFill>
                  <a:schemeClr val="bg1"/>
                </a:solidFill>
              </a:rPr>
              <a:t>OF  </a:t>
            </a:r>
            <a:r>
              <a:rPr lang="en-US" b="1" dirty="0">
                <a:solidFill>
                  <a:schemeClr val="bg1"/>
                </a:solidFill>
              </a:rPr>
              <a:t>job </a:t>
            </a:r>
            <a:r>
              <a:rPr lang="en-US" b="1" dirty="0">
                <a:solidFill>
                  <a:schemeClr val="bg1"/>
                </a:solidFill>
              </a:rPr>
              <a:t>specification and manpower planning.</a:t>
            </a: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1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/>
              <a:t>THANK YOU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21" y="2688227"/>
            <a:ext cx="6813879" cy="3999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b="1" dirty="0">
                <a:solidFill>
                  <a:schemeClr val="bg1"/>
                </a:solidFill>
              </a:rPr>
              <a:t>JOB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331" y="1933303"/>
            <a:ext cx="59827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Job </a:t>
            </a:r>
            <a:r>
              <a:rPr lang="en-US" b="1" dirty="0"/>
              <a:t>analysis</a:t>
            </a:r>
            <a:r>
              <a:rPr lang="en-US" b="1" i="1" dirty="0"/>
              <a:t> </a:t>
            </a:r>
            <a:r>
              <a:rPr lang="en-US" b="1" dirty="0"/>
              <a:t>is the process of studying a job to determine which activities and responsibilities it </a:t>
            </a:r>
            <a:r>
              <a:rPr lang="en-US" b="1" dirty="0" smtClean="0"/>
              <a:t>includes</a:t>
            </a:r>
            <a:r>
              <a:rPr lang="en-US" b="1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It </a:t>
            </a:r>
            <a:r>
              <a:rPr lang="en-US" b="1" dirty="0"/>
              <a:t>helps an organization determine which employee is best for a specific </a:t>
            </a:r>
            <a:r>
              <a:rPr lang="en-US" b="1" dirty="0" smtClean="0"/>
              <a:t>job.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It is a way to determine the nature of the job and the duties employee has to perform.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It </a:t>
            </a:r>
            <a:r>
              <a:rPr lang="en-US" b="1" dirty="0"/>
              <a:t>also provides information about what kind of people should be hired for a particular job </a:t>
            </a:r>
            <a:r>
              <a:rPr lang="en-US" b="1" dirty="0" smtClean="0"/>
              <a:t>profile.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76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2" y="2116183"/>
            <a:ext cx="6991898" cy="4104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6755"/>
            <a:ext cx="755033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It </a:t>
            </a:r>
            <a:r>
              <a:rPr lang="en-US" b="1" dirty="0"/>
              <a:t>is a systematic way to collect information and make judgment about all the things related to a job</a:t>
            </a:r>
            <a:r>
              <a:rPr lang="en-US" b="1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Job analysis works in identifying, compiling and analyzing three main important component of Job i.e.  </a:t>
            </a:r>
            <a:r>
              <a:rPr lang="en-US" b="1" u="sng" dirty="0"/>
              <a:t>Job Description, Job Specification and Job Evaluation.</a:t>
            </a:r>
            <a:r>
              <a:rPr lang="en-US" b="1" dirty="0"/>
              <a:t> 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r>
              <a:rPr lang="en-US" b="1" dirty="0" smtClean="0"/>
              <a:t>  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OF JOB ANALYSIS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30628" y="3749041"/>
            <a:ext cx="5368833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Organizational Job Analysis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033" y="4213122"/>
            <a:ext cx="5093429" cy="55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Selecting Representative Jobs for Analysis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60" y="4764172"/>
            <a:ext cx="4676503" cy="52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Collection of Data for Job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4845" y="5290457"/>
            <a:ext cx="4284618" cy="4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Preparing Job Description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32858" y="5731872"/>
            <a:ext cx="3866604" cy="52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Preparing Job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8" y="1159172"/>
            <a:ext cx="8347166" cy="5489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4664" y="512841"/>
            <a:ext cx="78115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Conduct Job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JOB DESCRIPTION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023" y="2233749"/>
            <a:ext cx="1028046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The job description is collection of information about tasks, duties and responsibilities of the job holder</a:t>
            </a:r>
            <a:r>
              <a:rPr lang="en-US" b="1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A job description is an internal document that specifies the job requirements, job duties, job responsibilities, and skills required to perform a </a:t>
            </a:r>
            <a:r>
              <a:rPr lang="en-US" b="1" dirty="0"/>
              <a:t>role.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a job description is usually developed by conducting a </a:t>
            </a:r>
            <a:r>
              <a:rPr lang="en-US" b="1" dirty="0" smtClean="0"/>
              <a:t>job analysis,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which </a:t>
            </a:r>
            <a:r>
              <a:rPr lang="en-US" b="1" dirty="0"/>
              <a:t>includes examining the tasks and sequences of tasks necessary to perform the job. 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The </a:t>
            </a:r>
            <a:r>
              <a:rPr lang="en-US" b="1" dirty="0"/>
              <a:t>analysis considers the areas </a:t>
            </a:r>
            <a:r>
              <a:rPr lang="en-US" b="1" dirty="0" smtClean="0"/>
              <a:t>of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knowledge ,skills</a:t>
            </a:r>
            <a:r>
              <a:rPr lang="en-US" b="1" dirty="0" smtClean="0"/>
              <a:t> and abilities needed to </a:t>
            </a:r>
            <a:r>
              <a:rPr lang="en-US" b="1" dirty="0"/>
              <a:t>perform the job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/>
              <a:t>Example 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Job title: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Job </a:t>
            </a:r>
            <a:r>
              <a:rPr lang="en-US" b="1" dirty="0" smtClean="0"/>
              <a:t>Summary: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59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JOB SPECIFICATION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589" y="2076994"/>
            <a:ext cx="10319657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a job specification is a written statement of educational qualifications, specific qualities, level of experience, physical, emotional, technical and communication skills required to perform a job, responsibilities involved in a job </a:t>
            </a:r>
            <a:r>
              <a:rPr lang="en-US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job </a:t>
            </a:r>
            <a:r>
              <a:rPr lang="en-US" b="1" dirty="0"/>
              <a:t>specifics </a:t>
            </a:r>
            <a:r>
              <a:rPr lang="en-US" b="1" dirty="0"/>
              <a:t>while the specification focuses on the person filling the position</a:t>
            </a:r>
            <a:r>
              <a:rPr lang="en-US" b="1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 smtClean="0"/>
              <a:t>Example: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Must have a bachelor's degree in accounting or </a:t>
            </a:r>
            <a:r>
              <a:rPr lang="en-US" b="1" dirty="0" smtClean="0"/>
              <a:t>finance(</a:t>
            </a:r>
            <a:r>
              <a:rPr lang="en-US" b="1" dirty="0"/>
              <a:t>Education </a:t>
            </a:r>
            <a:r>
              <a:rPr lang="en-US" b="1" dirty="0" smtClean="0"/>
              <a:t>Requirements)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Must have a minimum of five years of marketing work </a:t>
            </a:r>
            <a:r>
              <a:rPr lang="en-US" b="1" dirty="0" smtClean="0"/>
              <a:t>experience( </a:t>
            </a:r>
            <a:r>
              <a:rPr lang="en-US" b="1" dirty="0"/>
              <a:t>Work </a:t>
            </a:r>
            <a:r>
              <a:rPr lang="en-US" b="1" dirty="0" smtClean="0"/>
              <a:t>Experience)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Has demonstrated written and verbal communication skills</a:t>
            </a:r>
            <a:r>
              <a:rPr lang="en-US" b="1" dirty="0" smtClean="0"/>
              <a:t>.(</a:t>
            </a:r>
            <a:r>
              <a:rPr lang="en-US" b="1" dirty="0"/>
              <a:t>Required </a:t>
            </a:r>
            <a:r>
              <a:rPr lang="en-US" b="1" dirty="0" smtClean="0"/>
              <a:t>Skills)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Has a high level of </a:t>
            </a:r>
            <a:r>
              <a:rPr lang="en-US" b="1" dirty="0" smtClean="0"/>
              <a:t>professionalism(</a:t>
            </a:r>
            <a:r>
              <a:rPr lang="en-US" b="1" dirty="0"/>
              <a:t>Personality </a:t>
            </a:r>
            <a:r>
              <a:rPr lang="en-US" b="1" dirty="0" smtClean="0"/>
              <a:t>Traits)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1" y="670357"/>
            <a:ext cx="8686800" cy="52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MANPOWER PLANNING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2149" y="2037806"/>
            <a:ext cx="10293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Manpower </a:t>
            </a:r>
            <a:r>
              <a:rPr lang="en-US" b="1" dirty="0"/>
              <a:t>Planning is essentially the process of getting the number of qualified employees and seek to place the right employees in the right job at the right time, so that an </a:t>
            </a:r>
            <a:r>
              <a:rPr lang="en-US" b="1" dirty="0" smtClean="0"/>
              <a:t>organization </a:t>
            </a:r>
            <a:r>
              <a:rPr lang="en-US" b="1" dirty="0"/>
              <a:t>can meet its objectives</a:t>
            </a:r>
            <a:r>
              <a:rPr lang="en-US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The objective of manpower planning is to forecast staffing level needs and work with company managers to make sure each department is properly </a:t>
            </a:r>
            <a:r>
              <a:rPr lang="en-US" b="1" dirty="0"/>
              <a:t>staffed.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Manpower planning is the process of estimating. The optimum number of people required for completing a project, task, or goal within time</a:t>
            </a:r>
          </a:p>
        </p:txBody>
      </p:sp>
    </p:spTree>
    <p:extLst>
      <p:ext uri="{BB962C8B-B14F-4D97-AF65-F5344CB8AC3E}">
        <p14:creationId xmlns:p14="http://schemas.microsoft.com/office/powerpoint/2010/main" val="40127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0" y="2151705"/>
            <a:ext cx="10334261" cy="422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1863" y="783771"/>
            <a:ext cx="794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STAGES OF MAN POWER PLANNING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74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276</TotalTime>
  <Words>124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BUSINESS MANAGEMENT </vt:lpstr>
      <vt:lpstr> JOB ANALYSIS</vt:lpstr>
      <vt:lpstr>PowerPoint Presentation</vt:lpstr>
      <vt:lpstr>PowerPoint Presentation</vt:lpstr>
      <vt:lpstr> JOB DESCRIPTION</vt:lpstr>
      <vt:lpstr>JOB SPECIFICATION</vt:lpstr>
      <vt:lpstr>PowerPoint Presentation</vt:lpstr>
      <vt:lpstr>MANPOWER PLANNING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User</dc:creator>
  <cp:lastModifiedBy>User</cp:lastModifiedBy>
  <cp:revision>47</cp:revision>
  <dcterms:created xsi:type="dcterms:W3CDTF">2020-12-19T09:49:52Z</dcterms:created>
  <dcterms:modified xsi:type="dcterms:W3CDTF">2021-06-16T08:19:28Z</dcterms:modified>
</cp:coreProperties>
</file>