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1" r:id="rId4"/>
    <p:sldId id="281" r:id="rId5"/>
    <p:sldId id="277" r:id="rId6"/>
  </p:sldIdLst>
  <p:sldSz cx="12192000" cy="6858000"/>
  <p:notesSz cx="6858000" cy="9144000"/>
  <p:embeddedFontLst>
    <p:embeddedFont>
      <p:font typeface="210 맨발의청춘 R" panose="02020603020101020101" pitchFamily="18" charset="-127"/>
      <p:regular r:id="rId8"/>
    </p:embeddedFont>
    <p:embeddedFont>
      <p:font typeface="DX경필명조B" panose="02010606000101010101" pitchFamily="2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0E46-F1E1-4F24-AE45-5972634E3B5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55E89-590D-4EA4-A00B-29D35F75B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55E89-590D-4EA4-A00B-29D35F75BC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학기에 소프트웨어프로젝트</a:t>
            </a:r>
            <a:r>
              <a:rPr lang="en-US" altLang="ko-KR" dirty="0"/>
              <a:t>1</a:t>
            </a:r>
            <a:r>
              <a:rPr lang="ko-KR" altLang="en-US" dirty="0"/>
              <a:t>에서 했던 </a:t>
            </a:r>
            <a:r>
              <a:rPr lang="en-US" altLang="ko-KR" dirty="0"/>
              <a:t>AD</a:t>
            </a:r>
            <a:r>
              <a:rPr lang="ko-KR" altLang="en-US" dirty="0"/>
              <a:t> 프로젝트 설계를 하면서 바코드 인식 기술을 구현하기 위해 여러 기술들을 찾아봤는데 열심히 찾았던 </a:t>
            </a:r>
            <a:r>
              <a:rPr lang="en-US" altLang="ko-KR" dirty="0"/>
              <a:t>Open cv </a:t>
            </a:r>
            <a:r>
              <a:rPr lang="ko-KR" altLang="en-US" dirty="0"/>
              <a:t>모듈과 </a:t>
            </a:r>
            <a:r>
              <a:rPr lang="en-US" altLang="ko-KR" dirty="0" err="1"/>
              <a:t>Zxing</a:t>
            </a:r>
            <a:r>
              <a:rPr lang="ko-KR" altLang="en-US" dirty="0"/>
              <a:t>같은 기술들을 응용해해보고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저는 이번 </a:t>
            </a:r>
            <a:r>
              <a:rPr lang="en-US" altLang="ko-KR" dirty="0"/>
              <a:t>AD </a:t>
            </a:r>
            <a:r>
              <a:rPr lang="ko-KR" altLang="en-US" dirty="0"/>
              <a:t>프로젝트의 두가지 조건 중 도전적인 범위에 더 중점을 두고 제가 이때까지 해보지 못했던 것들을 도전해보며 </a:t>
            </a:r>
            <a:r>
              <a:rPr lang="en-US" altLang="ko-KR" dirty="0" err="1"/>
              <a:t>Pyqt</a:t>
            </a:r>
            <a:r>
              <a:rPr lang="ko-KR" altLang="en-US" dirty="0"/>
              <a:t>를 이용한 </a:t>
            </a:r>
            <a:r>
              <a:rPr lang="en-US" altLang="ko-KR" dirty="0"/>
              <a:t>GUI </a:t>
            </a:r>
            <a:r>
              <a:rPr lang="ko-KR" altLang="en-US" dirty="0"/>
              <a:t>구현을 해보고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저의 </a:t>
            </a:r>
            <a:r>
              <a:rPr lang="en-US" altLang="ko-KR" dirty="0"/>
              <a:t>AD </a:t>
            </a:r>
            <a:r>
              <a:rPr lang="ko-KR" altLang="en-US" dirty="0"/>
              <a:t>프로젝트의 주제는 나의 컴퓨터 속 로컬 독서기록장을 구현하는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55E89-590D-4EA4-A00B-29D35F75BC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9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만들어냈지만 시간이 부족해서 좀 더 세심한 코드를 작성하지 못한 것 같고</a:t>
            </a:r>
            <a:r>
              <a:rPr lang="en-US" altLang="ko-KR" dirty="0"/>
              <a:t>, </a:t>
            </a:r>
            <a:r>
              <a:rPr lang="ko-KR" altLang="en-US" dirty="0"/>
              <a:t>소프트웨어프로젝트</a:t>
            </a:r>
            <a:r>
              <a:rPr lang="en-US" altLang="ko-KR" dirty="0"/>
              <a:t>2</a:t>
            </a:r>
            <a:r>
              <a:rPr lang="ko-KR" altLang="en-US" dirty="0"/>
              <a:t>를 하며 배운 내용을 많이 응용하지 못한 것 같아서 아쉽게 느껴집니다</a:t>
            </a:r>
            <a:r>
              <a:rPr lang="en-US" altLang="ko-KR" dirty="0"/>
              <a:t>. </a:t>
            </a:r>
            <a:r>
              <a:rPr lang="ko-KR" altLang="en-US" dirty="0"/>
              <a:t>하지만 설계에서만 끝나지 않고</a:t>
            </a:r>
            <a:r>
              <a:rPr lang="en-US" altLang="ko-KR" dirty="0"/>
              <a:t>, </a:t>
            </a:r>
            <a:r>
              <a:rPr lang="ko-KR" altLang="en-US" dirty="0"/>
              <a:t>구현까지 해 볼 수 있다는 게 정말 뿌듯하고</a:t>
            </a:r>
            <a:r>
              <a:rPr lang="en-US" altLang="ko-KR" dirty="0"/>
              <a:t>, </a:t>
            </a:r>
            <a:r>
              <a:rPr lang="ko-KR" altLang="en-US" dirty="0"/>
              <a:t>아쉬운 점들은 종강 이후 계속 코드를 수정하여 해소해 나가며 코드를 봤을 때 이전보다 발전되었다고 스스로 느끼게끔 할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55E89-590D-4EA4-A00B-29D35F75BC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3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D0065-883D-4E3D-9858-7C8E359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09C75-8E5A-4FB9-945A-9B745AA2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20D9E-50CA-4937-B4BD-F9ACFF4A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7C227-1568-4F46-897D-733B15E9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D54A3-523D-4A73-AB1D-80EE511B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A0E03-51E4-4829-BA46-60409042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1A19B-C92D-4CEF-9ADC-402A60E7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664A6-8904-4347-B1F3-9751FAF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5163E-FB7E-4A61-A75A-FA846C50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822B-02B1-45C2-9F5B-5C1BEDA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A77FFE-B977-4884-A146-CB852D66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4E33E-4971-457C-BD09-F320A63B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206-564F-4FEA-A67D-DFA3371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7516D-EC55-4AFE-BE96-142AD4AF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FC16D-4C3F-464E-AE6B-A5791888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9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5C5F-774E-4706-8A04-D660EB3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A45D8-75FB-4C5B-AD95-DA56EB0A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E477A-AD4F-4F46-852F-605D5A3E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01BE2-0F57-4F65-9485-80884479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F9532-9F06-40AD-954C-61F112D5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ABD2-FE32-41B0-B452-16A060B1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CC4D2-991C-4557-AA2F-9C498353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9E232-CC13-4CE0-951F-6745391D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306DF-0C7F-48F4-AECF-A6718448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10D73-109B-4FF1-843B-4FE7513C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8E55-33C1-41E1-BDE3-1830277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BB3A0-53F1-4735-BF54-E9A2004E3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81FF9-C691-4ACA-A6C9-2B007536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114AF-5E3C-4C68-8038-D5BB9D0A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C6C5A-FE93-474A-8CD7-4B731A6E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90213-83F7-4C7B-9562-D82A5494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1F628-B1C8-4E90-AD79-006FC936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A2585-949C-4D34-9E3B-F80DCE5C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2728E-74BB-462E-9B72-3F915BF5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F681F-5ACE-44C0-97E3-8564BB9F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88D03-09B7-4A16-838F-820028E36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2A8AD-F37D-4D80-8BB6-E161BC50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4F423D-E187-4234-AFCC-AC9A9D67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C81D2-904D-4861-83B6-CEAE905D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18BF-22C6-4FE6-84A3-FDB01AC9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1308A-9358-4858-A17E-AB372899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F6DD0-70AD-4CAA-AC77-B2BC012F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FEF4F2-232F-4788-9BD0-C04E6561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5C302-3717-4E2C-9173-8FFFA79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6CADC-0B8B-450A-A025-362C5CC9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1E300-43A8-4AD6-BAB2-FB2CFC44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ED7AD-8650-4165-825D-DC4E4E20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F7127-09D2-4B2A-9325-8C99F068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BE84C-53D1-4550-A620-60701667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D6FA0-2379-458E-BE1E-A44F2C71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BC7DE-1253-48DA-A30E-DB99C7F7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06D9A-D1DC-46E1-B5C4-D85A7C55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124F6-C256-4EFD-B5E9-82FF68FA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1EA46-8C3A-42F1-9671-6F486FDF2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5C746-23F2-4EE3-AAFD-AA095F138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C71A8-E72A-47A5-86E4-C4790EFC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BBC6D-63C9-4C76-B159-3C609614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8C6D4-4C22-4E15-A38B-51BD8177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2F606-F148-454A-B3AC-69F6DA1A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4795-F191-41C7-8047-11CAD333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2B1BF-158D-4C3A-AC28-6EE72A792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ED41-2C03-47CD-8477-31C49991CBB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9535B-68E0-4096-8F38-60FFD582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1B74-89DF-49AF-8792-001E1451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B3B9-E026-4EAD-A936-E61E0732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C45B828-EE9E-43EB-A5F1-9BBDCCFCE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0" y="1590040"/>
            <a:ext cx="3677920" cy="3677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4BEC6-A7E4-43FE-B56E-8F45440C603E}"/>
              </a:ext>
            </a:extLst>
          </p:cNvPr>
          <p:cNvSpPr txBox="1"/>
          <p:nvPr/>
        </p:nvSpPr>
        <p:spPr>
          <a:xfrm>
            <a:off x="7934960" y="5613400"/>
            <a:ext cx="410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>
                <a:latin typeface="DX경필명조B" panose="02010606000101010101" pitchFamily="2" charset="-127"/>
                <a:ea typeface="DX경필명조B" panose="02010606000101010101" pitchFamily="2" charset="-127"/>
              </a:rPr>
              <a:t>국민대 소프트웨어학부</a:t>
            </a:r>
            <a:endParaRPr lang="en-US" altLang="ko-KR" sz="30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r"/>
            <a:r>
              <a:rPr lang="en-US" altLang="ko-KR" sz="30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20203095 </a:t>
            </a:r>
            <a:r>
              <a:rPr lang="ko-KR" altLang="en-US" sz="30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안지원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C646A-35F0-4D10-96EE-0CD1C76EE366}"/>
              </a:ext>
            </a:extLst>
          </p:cNvPr>
          <p:cNvSpPr txBox="1"/>
          <p:nvPr/>
        </p:nvSpPr>
        <p:spPr>
          <a:xfrm>
            <a:off x="4378960" y="1036042"/>
            <a:ext cx="343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AD POJECT</a:t>
            </a:r>
            <a:endParaRPr lang="ko-KR" altLang="en-US" sz="40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6238CE40-BF82-414D-8364-23B63B2CF7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5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76"/>
    </mc:Choice>
    <mc:Fallback>
      <p:transition spd="slow" advTm="10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C45B828-EE9E-43EB-A5F1-9BBDCCFC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60" y="592544"/>
            <a:ext cx="2113280" cy="21132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6319FAB-879A-479F-8F79-9742BC4257AF}"/>
              </a:ext>
            </a:extLst>
          </p:cNvPr>
          <p:cNvGrpSpPr/>
          <p:nvPr/>
        </p:nvGrpSpPr>
        <p:grpSpPr>
          <a:xfrm>
            <a:off x="8236551" y="3429000"/>
            <a:ext cx="3434080" cy="2646680"/>
            <a:chOff x="423511" y="3429000"/>
            <a:chExt cx="3434080" cy="2646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EC646A-35F0-4D10-96EE-0CD1C76EE366}"/>
                </a:ext>
              </a:extLst>
            </p:cNvPr>
            <p:cNvSpPr txBox="1"/>
            <p:nvPr/>
          </p:nvSpPr>
          <p:spPr>
            <a:xfrm>
              <a:off x="423511" y="4152175"/>
              <a:ext cx="3434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도전적인 범위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endParaRPr lang="en-US" altLang="ko-KR" sz="2400" dirty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창의적인 주제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CB34186-4FC5-4212-93FB-6A040A38C196}"/>
                </a:ext>
              </a:extLst>
            </p:cNvPr>
            <p:cNvSpPr/>
            <p:nvPr/>
          </p:nvSpPr>
          <p:spPr>
            <a:xfrm>
              <a:off x="822960" y="3429000"/>
              <a:ext cx="2611120" cy="2646680"/>
            </a:xfrm>
            <a:prstGeom prst="ellipse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524978-E610-4B92-81BA-6936C37E1A95}"/>
              </a:ext>
            </a:extLst>
          </p:cNvPr>
          <p:cNvGrpSpPr/>
          <p:nvPr/>
        </p:nvGrpSpPr>
        <p:grpSpPr>
          <a:xfrm>
            <a:off x="4378960" y="3429000"/>
            <a:ext cx="3434080" cy="2646680"/>
            <a:chOff x="411480" y="3429000"/>
            <a:chExt cx="3434080" cy="26466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DE28FF-70AC-4A2E-9D0D-45081B0F02B8}"/>
                </a:ext>
              </a:extLst>
            </p:cNvPr>
            <p:cNvSpPr txBox="1"/>
            <p:nvPr/>
          </p:nvSpPr>
          <p:spPr>
            <a:xfrm>
              <a:off x="411480" y="4152175"/>
              <a:ext cx="3434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내 컴퓨터 속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로컬 독서기록장을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구현해보고 싶다</a:t>
              </a:r>
              <a:r>
                <a:rPr lang="en-US" altLang="ko-KR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!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BBC7264-08C3-4B02-89AB-9BD814D386A9}"/>
                </a:ext>
              </a:extLst>
            </p:cNvPr>
            <p:cNvSpPr/>
            <p:nvPr/>
          </p:nvSpPr>
          <p:spPr>
            <a:xfrm>
              <a:off x="822960" y="3429000"/>
              <a:ext cx="2611120" cy="2646680"/>
            </a:xfrm>
            <a:prstGeom prst="ellipse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10C92-1CF6-429C-B41F-857F7ED8E018}"/>
              </a:ext>
            </a:extLst>
          </p:cNvPr>
          <p:cNvGrpSpPr/>
          <p:nvPr/>
        </p:nvGrpSpPr>
        <p:grpSpPr>
          <a:xfrm>
            <a:off x="533400" y="3429000"/>
            <a:ext cx="3434080" cy="2646680"/>
            <a:chOff x="-7401560" y="3429000"/>
            <a:chExt cx="3434080" cy="26466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F0B717-4FD2-48A7-9B51-8FACF63C8601}"/>
                </a:ext>
              </a:extLst>
            </p:cNvPr>
            <p:cNvSpPr txBox="1"/>
            <p:nvPr/>
          </p:nvSpPr>
          <p:spPr>
            <a:xfrm>
              <a:off x="-7401560" y="4082560"/>
              <a:ext cx="34340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저번 </a:t>
              </a:r>
              <a:r>
                <a:rPr lang="en-US" altLang="ko-KR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AD </a:t>
              </a:r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프로젝트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설계 시 찾아본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여러 기술을 응용</a:t>
              </a:r>
              <a:endPara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algn="ctr"/>
              <a:r>
                <a:rPr lang="ko-KR" altLang="en-US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해보고 싶다</a:t>
              </a:r>
              <a:r>
                <a:rPr lang="en-US" altLang="ko-KR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!</a:t>
              </a:r>
              <a:endPara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6157580-79D8-4737-9F3B-E3CCDE4E8C50}"/>
                </a:ext>
              </a:extLst>
            </p:cNvPr>
            <p:cNvSpPr/>
            <p:nvPr/>
          </p:nvSpPr>
          <p:spPr>
            <a:xfrm>
              <a:off x="-6990080" y="3429000"/>
              <a:ext cx="2611120" cy="2646680"/>
            </a:xfrm>
            <a:prstGeom prst="ellipse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CCF54D-86C0-475F-BDE3-2A5AE2BD91F5}"/>
              </a:ext>
            </a:extLst>
          </p:cNvPr>
          <p:cNvSpPr txBox="1"/>
          <p:nvPr/>
        </p:nvSpPr>
        <p:spPr>
          <a:xfrm>
            <a:off x="162560" y="136882"/>
            <a:ext cx="472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주제 선택 이유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DF957A-9A5A-4F6F-A1F2-A39E10C4FD69}"/>
              </a:ext>
            </a:extLst>
          </p:cNvPr>
          <p:cNvCxnSpPr>
            <a:cxnSpLocks/>
          </p:cNvCxnSpPr>
          <p:nvPr/>
        </p:nvCxnSpPr>
        <p:spPr>
          <a:xfrm>
            <a:off x="9025822" y="4617639"/>
            <a:ext cx="1855537" cy="0"/>
          </a:xfrm>
          <a:prstGeom prst="line">
            <a:avLst/>
          </a:prstGeom>
          <a:ln w="41275" cap="flat" cmpd="sng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BEE57A6-60B5-4B55-85A9-65909DBEC7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9921" y="1859756"/>
            <a:ext cx="1702184" cy="13747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B8D4A77-B3D1-4C32-9324-EFE2D6174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775317"/>
            <a:ext cx="2452266" cy="10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A3FC5A-E7A3-4713-A125-4068A8013611}"/>
              </a:ext>
            </a:extLst>
          </p:cNvPr>
          <p:cNvSpPr txBox="1"/>
          <p:nvPr/>
        </p:nvSpPr>
        <p:spPr>
          <a:xfrm>
            <a:off x="351708" y="230900"/>
            <a:ext cx="44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도쿠</a:t>
            </a:r>
            <a:r>
              <a:rPr lang="en-US" altLang="ko-KR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(DOKU)-</a:t>
            </a:r>
            <a:r>
              <a:rPr lang="ko-KR" altLang="en-US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독서기록장의 모습</a:t>
            </a:r>
            <a:endParaRPr lang="en-US" altLang="ko-KR" sz="24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B8B505-BB96-40C8-AA23-99E9D2BD7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8" t="34306" r="30646" b="31686"/>
          <a:stretch/>
        </p:blipFill>
        <p:spPr>
          <a:xfrm>
            <a:off x="2600555" y="2207316"/>
            <a:ext cx="7078893" cy="3306397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35D91F0-5B94-4956-840D-2FB32CEBD9F3}"/>
              </a:ext>
            </a:extLst>
          </p:cNvPr>
          <p:cNvCxnSpPr>
            <a:cxnSpLocks/>
          </p:cNvCxnSpPr>
          <p:nvPr/>
        </p:nvCxnSpPr>
        <p:spPr>
          <a:xfrm>
            <a:off x="3026327" y="1437396"/>
            <a:ext cx="949772" cy="15398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868C68-247A-4C1F-BA3B-5283249D8549}"/>
              </a:ext>
            </a:extLst>
          </p:cNvPr>
          <p:cNvSpPr/>
          <p:nvPr/>
        </p:nvSpPr>
        <p:spPr>
          <a:xfrm>
            <a:off x="351708" y="816369"/>
            <a:ext cx="2674619" cy="126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책의 제목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작가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출판사의 이름을 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QLineEdit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통해 입력받는다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B1DA6C-7078-4075-9CA3-9E569A9A789B}"/>
              </a:ext>
            </a:extLst>
          </p:cNvPr>
          <p:cNvCxnSpPr>
            <a:cxnSpLocks/>
          </p:cNvCxnSpPr>
          <p:nvPr/>
        </p:nvCxnSpPr>
        <p:spPr>
          <a:xfrm>
            <a:off x="3976099" y="1787703"/>
            <a:ext cx="1448656" cy="1189532"/>
          </a:xfrm>
          <a:prstGeom prst="bentConnector3">
            <a:avLst>
              <a:gd name="adj1" fmla="val 10035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B20FEE2-435E-42F6-911D-869C56166886}"/>
              </a:ext>
            </a:extLst>
          </p:cNvPr>
          <p:cNvCxnSpPr>
            <a:cxnSpLocks/>
          </p:cNvCxnSpPr>
          <p:nvPr/>
        </p:nvCxnSpPr>
        <p:spPr>
          <a:xfrm>
            <a:off x="5424755" y="2083512"/>
            <a:ext cx="2791148" cy="906268"/>
          </a:xfrm>
          <a:prstGeom prst="bentConnector3">
            <a:avLst>
              <a:gd name="adj1" fmla="val 100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422795-ABEF-4255-BDAA-FE0BBD533AB8}"/>
              </a:ext>
            </a:extLst>
          </p:cNvPr>
          <p:cNvSpPr/>
          <p:nvPr/>
        </p:nvSpPr>
        <p:spPr>
          <a:xfrm>
            <a:off x="351707" y="2503125"/>
            <a:ext cx="2031897" cy="1832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제목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:,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작가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,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출판사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:,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메모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의 표기를 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QLabel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통해 표시해준다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8359BC6-33E3-40C1-833E-FD8652FE3B5F}"/>
              </a:ext>
            </a:extLst>
          </p:cNvPr>
          <p:cNvCxnSpPr>
            <a:cxnSpLocks/>
          </p:cNvCxnSpPr>
          <p:nvPr/>
        </p:nvCxnSpPr>
        <p:spPr>
          <a:xfrm flipV="1">
            <a:off x="2383604" y="3164493"/>
            <a:ext cx="410967" cy="257123"/>
          </a:xfrm>
          <a:prstGeom prst="bentConnector3">
            <a:avLst>
              <a:gd name="adj1" fmla="val 1025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7370E23-1DEA-4106-9768-60CE0682949C}"/>
              </a:ext>
            </a:extLst>
          </p:cNvPr>
          <p:cNvCxnSpPr>
            <a:cxnSpLocks/>
          </p:cNvCxnSpPr>
          <p:nvPr/>
        </p:nvCxnSpPr>
        <p:spPr>
          <a:xfrm flipV="1">
            <a:off x="2810569" y="3164493"/>
            <a:ext cx="2028559" cy="163683"/>
          </a:xfrm>
          <a:prstGeom prst="bentConnector3">
            <a:avLst>
              <a:gd name="adj1" fmla="val 1001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1FBB59-95F6-45D1-9EF3-7B2CE5EA5F45}"/>
              </a:ext>
            </a:extLst>
          </p:cNvPr>
          <p:cNvCxnSpPr>
            <a:cxnSpLocks/>
          </p:cNvCxnSpPr>
          <p:nvPr/>
        </p:nvCxnSpPr>
        <p:spPr>
          <a:xfrm flipV="1">
            <a:off x="4849402" y="3164493"/>
            <a:ext cx="2028559" cy="163683"/>
          </a:xfrm>
          <a:prstGeom prst="bentConnector3">
            <a:avLst>
              <a:gd name="adj1" fmla="val 1001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0961D-BB1B-45EE-8EFC-0F8CBC4CACF5}"/>
              </a:ext>
            </a:extLst>
          </p:cNvPr>
          <p:cNvSpPr/>
          <p:nvPr/>
        </p:nvSpPr>
        <p:spPr>
          <a:xfrm>
            <a:off x="351707" y="4774489"/>
            <a:ext cx="2031897" cy="1832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해당 책의 </a:t>
            </a:r>
            <a:endParaRPr lang="en-US" altLang="ko-KR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독후감 메모를 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QTextEdit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통해 입력받는다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DEA5BF0-2B81-4AA4-9E23-B2EA7D67160E}"/>
              </a:ext>
            </a:extLst>
          </p:cNvPr>
          <p:cNvCxnSpPr>
            <a:cxnSpLocks/>
          </p:cNvCxnSpPr>
          <p:nvPr/>
        </p:nvCxnSpPr>
        <p:spPr>
          <a:xfrm flipV="1">
            <a:off x="2383604" y="5292871"/>
            <a:ext cx="934949" cy="853383"/>
          </a:xfrm>
          <a:prstGeom prst="bentConnector3">
            <a:avLst>
              <a:gd name="adj1" fmla="val 983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93E7176-D526-4812-9135-B96D137842ED}"/>
              </a:ext>
            </a:extLst>
          </p:cNvPr>
          <p:cNvCxnSpPr>
            <a:cxnSpLocks/>
          </p:cNvCxnSpPr>
          <p:nvPr/>
        </p:nvCxnSpPr>
        <p:spPr>
          <a:xfrm flipV="1">
            <a:off x="2379054" y="3731849"/>
            <a:ext cx="410967" cy="257123"/>
          </a:xfrm>
          <a:prstGeom prst="bentConnector3">
            <a:avLst>
              <a:gd name="adj1" fmla="val 1025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E8578D-F003-43EB-A87F-43B6D3160770}"/>
              </a:ext>
            </a:extLst>
          </p:cNvPr>
          <p:cNvSpPr/>
          <p:nvPr/>
        </p:nvSpPr>
        <p:spPr>
          <a:xfrm>
            <a:off x="9041932" y="383142"/>
            <a:ext cx="2674619" cy="126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바코드를 인식하는 카메라 윈도우 창을 띄우고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해당 책의 각 정보를 출력한다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72BCCF9-5A0A-456E-9430-3745F7B6F2AC}"/>
              </a:ext>
            </a:extLst>
          </p:cNvPr>
          <p:cNvCxnSpPr>
            <a:cxnSpLocks/>
            <a:endCxn id="50" idx="2"/>
          </p:cNvCxnSpPr>
          <p:nvPr/>
        </p:nvCxnSpPr>
        <p:spPr>
          <a:xfrm rot="5400000" flipH="1" flipV="1">
            <a:off x="9222549" y="1904007"/>
            <a:ext cx="1410415" cy="902972"/>
          </a:xfrm>
          <a:prstGeom prst="bentConnector3">
            <a:avLst>
              <a:gd name="adj1" fmla="val 6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F19FAE9-F697-4B3C-B8DB-DA650091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22" t="6429" r="17648" b="42277"/>
          <a:stretch/>
        </p:blipFill>
        <p:spPr>
          <a:xfrm>
            <a:off x="354869" y="1517390"/>
            <a:ext cx="4536798" cy="393914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9BD806C-C148-4FCF-BC69-33FC23C85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9" t="14920" r="53125" b="51360"/>
          <a:stretch/>
        </p:blipFill>
        <p:spPr>
          <a:xfrm>
            <a:off x="5009434" y="2185472"/>
            <a:ext cx="6990677" cy="327105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2DC7111-1218-4B50-97FB-F6B986E44A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5" t="14762" r="52950" b="51470"/>
          <a:stretch/>
        </p:blipFill>
        <p:spPr>
          <a:xfrm>
            <a:off x="2619289" y="1935626"/>
            <a:ext cx="7161852" cy="3355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22E281-677C-44EB-AC80-B6753F2CA285}"/>
              </a:ext>
            </a:extLst>
          </p:cNvPr>
          <p:cNvSpPr/>
          <p:nvPr/>
        </p:nvSpPr>
        <p:spPr>
          <a:xfrm>
            <a:off x="5826027" y="479298"/>
            <a:ext cx="2674619" cy="126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Memo </a:t>
            </a:r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칸에 적힌 메모 내용이 데이터베이스에 저장된다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D91B171-4635-4545-84F5-F5BFB2F39F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1174" y="2510435"/>
            <a:ext cx="2499629" cy="9853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FF37B8-F415-4FD4-955B-10564794040F}"/>
              </a:ext>
            </a:extLst>
          </p:cNvPr>
          <p:cNvSpPr/>
          <p:nvPr/>
        </p:nvSpPr>
        <p:spPr>
          <a:xfrm>
            <a:off x="5103803" y="5358145"/>
            <a:ext cx="2674619" cy="126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데이터베이스에 저장된 해당 책의 메모 내용이 출력된다</a:t>
            </a:r>
            <a:r>
              <a:rPr lang="en-US" altLang="ko-KR" sz="20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D081FD4-1414-4E39-A6B4-7A193297E5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3452" y="3755395"/>
            <a:ext cx="2193653" cy="10118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41" grpId="0" animBg="1"/>
      <p:bldP spid="41" grpId="1" animBg="1"/>
      <p:bldP spid="50" grpId="0" animBg="1"/>
      <p:bldP spid="50" grpId="1" animBg="1"/>
      <p:bldP spid="61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A3FC5A-E7A3-4713-A125-4068A8013611}"/>
              </a:ext>
            </a:extLst>
          </p:cNvPr>
          <p:cNvSpPr txBox="1"/>
          <p:nvPr/>
        </p:nvSpPr>
        <p:spPr>
          <a:xfrm>
            <a:off x="351707" y="230900"/>
            <a:ext cx="472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도쿠</a:t>
            </a:r>
            <a:r>
              <a:rPr lang="en-US" altLang="ko-KR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-</a:t>
            </a:r>
            <a:r>
              <a:rPr lang="ko-KR" altLang="en-US" sz="24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독서기록장의 구조 설계 모습</a:t>
            </a:r>
            <a:endParaRPr lang="en-US" altLang="ko-KR" sz="24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7200EB-48D5-43E8-B2FA-E7231925305D}"/>
              </a:ext>
            </a:extLst>
          </p:cNvPr>
          <p:cNvSpPr/>
          <p:nvPr/>
        </p:nvSpPr>
        <p:spPr>
          <a:xfrm>
            <a:off x="2651405" y="2075376"/>
            <a:ext cx="2424701" cy="15103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</a:t>
            </a:r>
            <a:endParaRPr lang="ko-KR" altLang="en-US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A0E2AA-C143-4DF2-B360-212E0DCAFD82}"/>
              </a:ext>
            </a:extLst>
          </p:cNvPr>
          <p:cNvSpPr/>
          <p:nvPr/>
        </p:nvSpPr>
        <p:spPr>
          <a:xfrm>
            <a:off x="7115894" y="2075375"/>
            <a:ext cx="2424701" cy="15103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BookDiary</a:t>
            </a:r>
            <a:endParaRPr lang="ko-KR" altLang="en-US" sz="1800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0C2EC-66B6-46FC-B3CC-97A2376BB56D}"/>
              </a:ext>
            </a:extLst>
          </p:cNvPr>
          <p:cNvSpPr/>
          <p:nvPr/>
        </p:nvSpPr>
        <p:spPr>
          <a:xfrm>
            <a:off x="2651404" y="4598619"/>
            <a:ext cx="2424701" cy="15103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ConnectAPI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F16570-D37B-4FE7-B14D-398E16B03BC0}"/>
              </a:ext>
            </a:extLst>
          </p:cNvPr>
          <p:cNvSpPr/>
          <p:nvPr/>
        </p:nvSpPr>
        <p:spPr>
          <a:xfrm>
            <a:off x="7115894" y="4598619"/>
            <a:ext cx="2424701" cy="16686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memoDB.dat</a:t>
            </a:r>
            <a:endParaRPr lang="ko-KR" altLang="en-US" sz="1600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0DAABC-2221-4312-8168-262D2D6E42B2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5076106" y="2830526"/>
            <a:ext cx="2039788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0C18F4-8D3D-44B7-9C58-E5FE625BEDD8}"/>
              </a:ext>
            </a:extLst>
          </p:cNvPr>
          <p:cNvCxnSpPr>
            <a:cxnSpLocks/>
          </p:cNvCxnSpPr>
          <p:nvPr/>
        </p:nvCxnSpPr>
        <p:spPr>
          <a:xfrm flipV="1">
            <a:off x="8328244" y="3585676"/>
            <a:ext cx="1" cy="101294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6C25BE-FC29-4575-BABD-3784A5B2EB9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76105" y="3585676"/>
            <a:ext cx="2039789" cy="176809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64DD27-7202-4E7E-9AD0-4041783E1060}"/>
              </a:ext>
            </a:extLst>
          </p:cNvPr>
          <p:cNvSpPr txBox="1"/>
          <p:nvPr/>
        </p:nvSpPr>
        <p:spPr>
          <a:xfrm>
            <a:off x="351707" y="2188395"/>
            <a:ext cx="2196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readBarcode()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barcode_data</a:t>
            </a:r>
            <a:endParaRPr lang="ko-KR" altLang="en-US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8DA397-CD82-46B2-A547-92AB8A880D4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540595" y="2830526"/>
            <a:ext cx="887675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E61B8D-C1F7-4D39-AEE0-1A6BF5F17A34}"/>
              </a:ext>
            </a:extLst>
          </p:cNvPr>
          <p:cNvSpPr txBox="1"/>
          <p:nvPr/>
        </p:nvSpPr>
        <p:spPr>
          <a:xfrm>
            <a:off x="351707" y="4734674"/>
            <a:ext cx="21962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Search_book()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barcode_data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search_result</a:t>
            </a: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B0AA2E-6F98-4727-BDE3-957BC41A057A}"/>
              </a:ext>
            </a:extLst>
          </p:cNvPr>
          <p:cNvSpPr txBox="1"/>
          <p:nvPr/>
        </p:nvSpPr>
        <p:spPr>
          <a:xfrm>
            <a:off x="5209410" y="2454106"/>
            <a:ext cx="177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barcode_data</a:t>
            </a:r>
            <a:endParaRPr lang="ko-KR" altLang="en-US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3A21A2-50EE-42FD-8534-6DDEA9E74677}"/>
              </a:ext>
            </a:extLst>
          </p:cNvPr>
          <p:cNvSpPr txBox="1"/>
          <p:nvPr/>
        </p:nvSpPr>
        <p:spPr>
          <a:xfrm rot="19165819">
            <a:off x="5106023" y="4125991"/>
            <a:ext cx="177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search_result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4EE84C-7562-4656-8A10-38E86B316542}"/>
              </a:ext>
            </a:extLst>
          </p:cNvPr>
          <p:cNvSpPr txBox="1"/>
          <p:nvPr/>
        </p:nvSpPr>
        <p:spPr>
          <a:xfrm>
            <a:off x="8413235" y="3922870"/>
            <a:ext cx="177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memodb</a:t>
            </a:r>
            <a:endParaRPr lang="ko-KR" altLang="en-US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B7225-94FB-4219-9943-5EC1297D4C60}"/>
              </a:ext>
            </a:extLst>
          </p:cNvPr>
          <p:cNvSpPr txBox="1"/>
          <p:nvPr/>
        </p:nvSpPr>
        <p:spPr>
          <a:xfrm>
            <a:off x="10665248" y="2075375"/>
            <a:ext cx="75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</a:t>
            </a:r>
            <a:endParaRPr lang="en-US" altLang="ko-KR" sz="3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3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용</a:t>
            </a:r>
            <a:endParaRPr lang="en-US" altLang="ko-KR" sz="3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3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F2E63B-76EF-4577-8A10-62BC2FB3B37A}"/>
              </a:ext>
            </a:extLst>
          </p:cNvPr>
          <p:cNvSpPr txBox="1"/>
          <p:nvPr/>
        </p:nvSpPr>
        <p:spPr>
          <a:xfrm>
            <a:off x="7115894" y="441007"/>
            <a:ext cx="2424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barcodeClicked()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add</a:t>
            </a: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Clicked()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showClicked()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readMemoDB()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writeMemoDB()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memodb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81A4A2-FC91-49A5-94EB-C44C47487EB1}"/>
              </a:ext>
            </a:extLst>
          </p:cNvPr>
          <p:cNvSpPr txBox="1"/>
          <p:nvPr/>
        </p:nvSpPr>
        <p:spPr>
          <a:xfrm rot="19081674">
            <a:off x="5444869" y="4429341"/>
            <a:ext cx="1773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barcode_data</a:t>
            </a:r>
            <a:endParaRPr lang="ko-KR" altLang="en-US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861324-71E4-4450-9B76-391AA88B1800}"/>
              </a:ext>
            </a:extLst>
          </p:cNvPr>
          <p:cNvSpPr txBox="1"/>
          <p:nvPr/>
        </p:nvSpPr>
        <p:spPr>
          <a:xfrm>
            <a:off x="9832703" y="3933527"/>
            <a:ext cx="2424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titleInput</a:t>
            </a:r>
            <a:endParaRPr lang="en-US" altLang="ko-KR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authorInput</a:t>
            </a:r>
            <a:endParaRPr lang="en-US" altLang="ko-KR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publisherInput</a:t>
            </a:r>
            <a:endParaRPr lang="en-US" altLang="ko-KR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memoInput</a:t>
            </a:r>
            <a:endParaRPr lang="en-US" altLang="ko-KR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barcodeButton</a:t>
            </a: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addButton</a:t>
            </a:r>
            <a:endParaRPr lang="en-US" altLang="ko-KR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showButton</a:t>
            </a:r>
            <a:r>
              <a:rPr lang="en-US" altLang="ko-KR" sz="1600" dirty="0">
                <a:solidFill>
                  <a:srgbClr val="FF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9BF7D6D-081C-44B8-AC0E-BD8DFB6C9B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9979" y="3184979"/>
            <a:ext cx="1049315" cy="34040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0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2D5ED-6720-4F54-AEE0-C3505EEAA6C9}"/>
              </a:ext>
            </a:extLst>
          </p:cNvPr>
          <p:cNvSpPr txBox="1"/>
          <p:nvPr/>
        </p:nvSpPr>
        <p:spPr>
          <a:xfrm>
            <a:off x="-820942" y="200074"/>
            <a:ext cx="40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느낀 점</a:t>
            </a:r>
            <a:endParaRPr lang="en-US" altLang="ko-KR" sz="24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938075E-69D8-4915-8A29-966E60C81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296</Words>
  <Application>Microsoft Office PowerPoint</Application>
  <PresentationFormat>와이드스크린</PresentationFormat>
  <Paragraphs>58</Paragraphs>
  <Slides>5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210 맨발의청춘 R</vt:lpstr>
      <vt:lpstr>DX경필명조B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 안</dc:creator>
  <cp:lastModifiedBy>지원</cp:lastModifiedBy>
  <cp:revision>69</cp:revision>
  <dcterms:created xsi:type="dcterms:W3CDTF">2020-06-05T08:24:59Z</dcterms:created>
  <dcterms:modified xsi:type="dcterms:W3CDTF">2020-11-30T14:25:17Z</dcterms:modified>
</cp:coreProperties>
</file>