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9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4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9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6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9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4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0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51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85AF-7EE7-415C-A417-76A728ED9126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41137-E399-4879-8323-305FAD36D44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21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E01B-A910-5317-4F27-E1065C369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042" y="887569"/>
            <a:ext cx="9841872" cy="2541431"/>
          </a:xfrm>
        </p:spPr>
        <p:txBody>
          <a:bodyPr/>
          <a:lstStyle/>
          <a:p>
            <a:r>
              <a:rPr lang="en-US" dirty="0"/>
              <a:t>Language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73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20F1-3F87-1C5E-DA79-2F284CCC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 the provided code covers various stages of the data science lifecycle, including data acquisition, preprocessing, exploratory data analysis, feature engineering, model development, evaluation,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71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556E-6B43-D3F4-8D0F-C395A823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71050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Acquisition and Understanding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2368-BD2B-DA95-EA43-57833C0F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 pandas as pd: </a:t>
            </a:r>
            <a:r>
              <a:rPr lang="en-US" dirty="0"/>
              <a:t>Importing the Pandas library, which is used for data manipulation and analysis.</a:t>
            </a:r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r>
              <a:rPr lang="en-US" dirty="0"/>
              <a:t>: Importing the NumPy library, which is used for numerical computations.</a:t>
            </a:r>
          </a:p>
          <a:p>
            <a:r>
              <a:rPr lang="en-US" b="1" dirty="0"/>
              <a:t>data = </a:t>
            </a:r>
            <a:r>
              <a:rPr lang="en-US" b="1" dirty="0" err="1"/>
              <a:t>pd.read_csv</a:t>
            </a:r>
            <a:r>
              <a:rPr lang="en-US" b="1" dirty="0"/>
              <a:t>("https://raw.githubusercontent.com/</a:t>
            </a:r>
            <a:r>
              <a:rPr lang="en-US" b="1" dirty="0" err="1"/>
              <a:t>amankharwal</a:t>
            </a:r>
            <a:r>
              <a:rPr lang="en-US" b="1" dirty="0"/>
              <a:t>/Website-data/master/dataset.csv"): </a:t>
            </a:r>
            <a:r>
              <a:rPr lang="en-US" dirty="0"/>
              <a:t>Loading a dataset from a CSV file hosted on GitHub into a Pandas </a:t>
            </a:r>
            <a:r>
              <a:rPr lang="en-US" dirty="0" err="1"/>
              <a:t>DataFrame</a:t>
            </a:r>
            <a:r>
              <a:rPr lang="en-US" dirty="0"/>
              <a:t>. This step involves acquiring the data for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1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A665-C64E-2D56-131F-549BB84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Preparation and Preprocessing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C66E-AAF7-FFA0-78EE-51886EA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print(</a:t>
            </a:r>
            <a:r>
              <a:rPr lang="en-US" b="1" dirty="0" err="1"/>
              <a:t>data.head</a:t>
            </a:r>
            <a:r>
              <a:rPr lang="en-US" b="1" dirty="0"/>
              <a:t>()): </a:t>
            </a:r>
            <a:r>
              <a:rPr lang="en-US" dirty="0"/>
              <a:t>Displaying the first few rows of the dataset to understand its structure and contents.</a:t>
            </a:r>
          </a:p>
          <a:p>
            <a:r>
              <a:rPr lang="en-US" b="1" dirty="0" err="1"/>
              <a:t>data.tail</a:t>
            </a:r>
            <a:r>
              <a:rPr lang="en-US" b="1" dirty="0"/>
              <a:t>(): </a:t>
            </a:r>
            <a:r>
              <a:rPr lang="en-US" dirty="0"/>
              <a:t>Displaying the last few rows of the dataset.</a:t>
            </a:r>
          </a:p>
          <a:p>
            <a:r>
              <a:rPr lang="en-US" b="1" dirty="0"/>
              <a:t>data.info(): </a:t>
            </a:r>
            <a:r>
              <a:rPr lang="en-US" dirty="0"/>
              <a:t>Providing information about the dataset, such as the data types and non-null counts of each column.</a:t>
            </a:r>
          </a:p>
          <a:p>
            <a:r>
              <a:rPr lang="en-US" b="1" dirty="0" err="1"/>
              <a:t>data.describe</a:t>
            </a:r>
            <a:r>
              <a:rPr lang="en-US" b="1" dirty="0"/>
              <a:t>(): </a:t>
            </a:r>
            <a:r>
              <a:rPr lang="en-US" dirty="0"/>
              <a:t>Generating descriptive statistics of the numerical columns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350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085F-C4FD-50DF-2B1A-B4DDF30B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7910"/>
            <a:ext cx="10006413" cy="5158435"/>
          </a:xfrm>
        </p:spPr>
        <p:txBody>
          <a:bodyPr>
            <a:normAutofit/>
          </a:bodyPr>
          <a:lstStyle/>
          <a:p>
            <a:r>
              <a:rPr lang="en-US" b="1" dirty="0" err="1"/>
              <a:t>data.isnull</a:t>
            </a:r>
            <a:r>
              <a:rPr lang="en-US" b="1" dirty="0"/>
              <a:t>().any(): </a:t>
            </a:r>
            <a:r>
              <a:rPr lang="en-US" dirty="0"/>
              <a:t>Checking for missing values in the dataset.</a:t>
            </a:r>
          </a:p>
          <a:p>
            <a:r>
              <a:rPr lang="en-US" b="1" dirty="0" err="1"/>
              <a:t>data.isnull</a:t>
            </a:r>
            <a:r>
              <a:rPr lang="en-US" b="1" dirty="0"/>
              <a:t>().</a:t>
            </a:r>
            <a:r>
              <a:rPr lang="en-US" dirty="0"/>
              <a:t>sum(): Counting the number of missing values in each column.</a:t>
            </a:r>
          </a:p>
          <a:p>
            <a:r>
              <a:rPr lang="en-US" b="1" dirty="0" err="1"/>
              <a:t>data.shape</a:t>
            </a:r>
            <a:r>
              <a:rPr lang="en-US" b="1" dirty="0"/>
              <a:t>: </a:t>
            </a:r>
            <a:r>
              <a:rPr lang="en-US" dirty="0"/>
              <a:t>Displaying the dimensions (number of rows and columns) of the dataset.</a:t>
            </a:r>
          </a:p>
          <a:p>
            <a:r>
              <a:rPr lang="en-US" b="1" dirty="0"/>
              <a:t>data["language"].</a:t>
            </a:r>
            <a:r>
              <a:rPr lang="en-US" b="1" dirty="0" err="1"/>
              <a:t>value_counts</a:t>
            </a:r>
            <a:r>
              <a:rPr lang="en-US" b="1" dirty="0"/>
              <a:t>(): </a:t>
            </a:r>
            <a:r>
              <a:rPr lang="en-US" dirty="0"/>
              <a:t>Counting the occurrences of each unique value in the "language" column.</a:t>
            </a:r>
          </a:p>
          <a:p>
            <a:r>
              <a:rPr lang="en-US" b="1" dirty="0"/>
              <a:t>y = data["language"]: </a:t>
            </a:r>
            <a:r>
              <a:rPr lang="en-US" dirty="0"/>
              <a:t>Extracting the target variable (language) from the dataset.</a:t>
            </a:r>
          </a:p>
          <a:p>
            <a:r>
              <a:rPr lang="en-US" b="1" dirty="0"/>
              <a:t>from </a:t>
            </a:r>
            <a:r>
              <a:rPr lang="en-US" b="1" dirty="0" err="1"/>
              <a:t>sklearn.preprocessing</a:t>
            </a:r>
            <a:r>
              <a:rPr lang="en-US" b="1" dirty="0"/>
              <a:t> import </a:t>
            </a:r>
            <a:r>
              <a:rPr lang="en-US" b="1" dirty="0" err="1"/>
              <a:t>LabelEncoder</a:t>
            </a:r>
            <a:r>
              <a:rPr lang="en-US" b="1" dirty="0"/>
              <a:t>: </a:t>
            </a:r>
            <a:r>
              <a:rPr lang="en-US" dirty="0"/>
              <a:t>Importing </a:t>
            </a:r>
            <a:r>
              <a:rPr lang="en-US" dirty="0" err="1"/>
              <a:t>LabelEncoder</a:t>
            </a:r>
            <a:r>
              <a:rPr lang="en-US" dirty="0"/>
              <a:t> from scikit-learn, which is used to encode categorical labels with numerical values.</a:t>
            </a:r>
          </a:p>
          <a:p>
            <a:r>
              <a:rPr lang="en-US" b="1" dirty="0"/>
              <a:t>le = </a:t>
            </a:r>
            <a:r>
              <a:rPr lang="en-US" b="1" dirty="0" err="1"/>
              <a:t>LabelEncoder</a:t>
            </a:r>
            <a:r>
              <a:rPr lang="en-US" b="1" dirty="0"/>
              <a:t>(): </a:t>
            </a:r>
            <a:r>
              <a:rPr lang="en-US" dirty="0"/>
              <a:t>Initializing a </a:t>
            </a:r>
            <a:r>
              <a:rPr lang="en-US" dirty="0" err="1"/>
              <a:t>LabelEncoder</a:t>
            </a:r>
            <a:r>
              <a:rPr lang="en-US" dirty="0"/>
              <a:t> object.</a:t>
            </a:r>
          </a:p>
          <a:p>
            <a:r>
              <a:rPr lang="en-US" b="1" dirty="0"/>
              <a:t>y = </a:t>
            </a:r>
            <a:r>
              <a:rPr lang="en-US" b="1" dirty="0" err="1"/>
              <a:t>le.fit_transform</a:t>
            </a:r>
            <a:r>
              <a:rPr lang="en-US" b="1" dirty="0"/>
              <a:t>(y): </a:t>
            </a:r>
            <a:r>
              <a:rPr lang="en-US" dirty="0"/>
              <a:t>Encoding the categorical target variable in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07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110F-0429-41C5-82A3-DFCA2C1B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1441"/>
            <a:ext cx="7048609" cy="5204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F953-77A9-D427-DB12-9EA3F410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426"/>
            <a:ext cx="9603275" cy="3450613"/>
          </a:xfrm>
        </p:spPr>
        <p:txBody>
          <a:bodyPr/>
          <a:lstStyle/>
          <a:p>
            <a:r>
              <a:rPr lang="en-US" b="1" dirty="0" err="1"/>
              <a:t>sns.distplot</a:t>
            </a:r>
            <a:r>
              <a:rPr lang="en-US" b="1" dirty="0"/>
              <a:t>(y): </a:t>
            </a:r>
            <a:r>
              <a:rPr lang="en-US" dirty="0"/>
              <a:t>Creating a distribution plot of the target variable (language) using Seaborn.</a:t>
            </a:r>
          </a:p>
          <a:p>
            <a:r>
              <a:rPr lang="en-US" b="1" dirty="0" err="1"/>
              <a:t>plt.pie</a:t>
            </a:r>
            <a:r>
              <a:rPr lang="en-US" b="1" dirty="0"/>
              <a:t>(data["language"].</a:t>
            </a:r>
            <a:r>
              <a:rPr lang="en-US" b="1" dirty="0" err="1"/>
              <a:t>value_counts</a:t>
            </a:r>
            <a:r>
              <a:rPr lang="en-US" b="1" dirty="0"/>
              <a:t>(), </a:t>
            </a:r>
            <a:r>
              <a:rPr lang="en-US" b="1" dirty="0" err="1"/>
              <a:t>autopct</a:t>
            </a:r>
            <a:r>
              <a:rPr lang="en-US" b="1" dirty="0"/>
              <a:t>='%1.1f%%'): </a:t>
            </a:r>
            <a:r>
              <a:rPr lang="en-US" dirty="0"/>
              <a:t>Creating a pie chart to visualize the distribution of languages in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5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7D16-4983-C22E-DB19-00D5C314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752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9D54-ABBC-5EE8-AABA-4615B38F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x = data["Text"]: </a:t>
            </a:r>
            <a:r>
              <a:rPr lang="en-US" dirty="0"/>
              <a:t>Extracting the feature variable (text data) from the dataset.</a:t>
            </a:r>
          </a:p>
          <a:p>
            <a:r>
              <a:rPr lang="en-US" b="1" dirty="0"/>
              <a:t>cv = </a:t>
            </a:r>
            <a:r>
              <a:rPr lang="en-US" b="1" dirty="0" err="1"/>
              <a:t>CountVectorizer</a:t>
            </a:r>
            <a:r>
              <a:rPr lang="en-US" b="1" dirty="0"/>
              <a:t>(): </a:t>
            </a:r>
            <a:r>
              <a:rPr lang="en-US" dirty="0"/>
              <a:t>Initializing a </a:t>
            </a:r>
            <a:r>
              <a:rPr lang="en-US" dirty="0" err="1"/>
              <a:t>CountVectorizer</a:t>
            </a:r>
            <a:r>
              <a:rPr lang="en-US" dirty="0"/>
              <a:t> object from scikit-learn, which is used to convert text data into numerical feature vectors.</a:t>
            </a:r>
          </a:p>
          <a:p>
            <a:r>
              <a:rPr lang="en-US" b="1" dirty="0"/>
              <a:t>X = </a:t>
            </a:r>
            <a:r>
              <a:rPr lang="en-US" b="1" dirty="0" err="1"/>
              <a:t>cv.fit_transform</a:t>
            </a:r>
            <a:r>
              <a:rPr lang="en-US" b="1" dirty="0"/>
              <a:t>(x): </a:t>
            </a:r>
            <a:r>
              <a:rPr lang="en-US" dirty="0"/>
              <a:t>Transforming the text data into a sparse matrix of token 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97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103C-6E74-87C9-75DE-2FA87E7C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3" y="1261719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Development and Training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F868-B67B-47E3-9790-9273DF4E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40" y="2043724"/>
            <a:ext cx="9603275" cy="3450613"/>
          </a:xfrm>
        </p:spPr>
        <p:txBody>
          <a:bodyPr/>
          <a:lstStyle/>
          <a:p>
            <a:r>
              <a:rPr lang="en-IN" b="1" dirty="0" err="1"/>
              <a:t>X_train</a:t>
            </a:r>
            <a:r>
              <a:rPr lang="en-IN" b="1" dirty="0"/>
              <a:t>, </a:t>
            </a:r>
            <a:r>
              <a:rPr lang="en-IN" b="1" dirty="0" err="1"/>
              <a:t>X_test</a:t>
            </a:r>
            <a:r>
              <a:rPr lang="en-IN" b="1" dirty="0"/>
              <a:t>, </a:t>
            </a:r>
            <a:r>
              <a:rPr lang="en-IN" b="1" dirty="0" err="1"/>
              <a:t>y_train</a:t>
            </a:r>
            <a:r>
              <a:rPr lang="en-IN" b="1" dirty="0"/>
              <a:t>, </a:t>
            </a:r>
            <a:r>
              <a:rPr lang="en-IN" b="1" dirty="0" err="1"/>
              <a:t>y_test</a:t>
            </a:r>
            <a:r>
              <a:rPr lang="en-IN" b="1" dirty="0"/>
              <a:t> = </a:t>
            </a:r>
            <a:r>
              <a:rPr lang="en-IN" b="1" dirty="0" err="1"/>
              <a:t>train_test_split</a:t>
            </a:r>
            <a:r>
              <a:rPr lang="en-IN" b="1" dirty="0"/>
              <a:t>(X, y, </a:t>
            </a:r>
            <a:r>
              <a:rPr lang="en-IN" b="1" dirty="0" err="1"/>
              <a:t>test_size</a:t>
            </a:r>
            <a:r>
              <a:rPr lang="en-IN" b="1" dirty="0"/>
              <a:t>=0.33, </a:t>
            </a:r>
            <a:r>
              <a:rPr lang="en-IN" b="1" dirty="0" err="1"/>
              <a:t>random_state</a:t>
            </a:r>
            <a:r>
              <a:rPr lang="en-IN" b="1" dirty="0"/>
              <a:t>=42): </a:t>
            </a:r>
            <a:r>
              <a:rPr lang="en-IN" dirty="0"/>
              <a:t>Splitting the dataset into training and testing sets.</a:t>
            </a:r>
          </a:p>
          <a:p>
            <a:r>
              <a:rPr lang="en-IN" b="1" dirty="0"/>
              <a:t>model = </a:t>
            </a:r>
            <a:r>
              <a:rPr lang="en-IN" b="1" dirty="0" err="1"/>
              <a:t>MultinomialNB</a:t>
            </a:r>
            <a:r>
              <a:rPr lang="en-IN" b="1" dirty="0"/>
              <a:t>(): </a:t>
            </a:r>
            <a:r>
              <a:rPr lang="en-IN" dirty="0"/>
              <a:t>Initializing a Multinomial Naive Bayes classifier from scikit-learn.</a:t>
            </a:r>
          </a:p>
        </p:txBody>
      </p:sp>
    </p:spTree>
    <p:extLst>
      <p:ext uri="{BB962C8B-B14F-4D97-AF65-F5344CB8AC3E}">
        <p14:creationId xmlns:p14="http://schemas.microsoft.com/office/powerpoint/2010/main" val="33007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BD8B-4052-7FD1-9875-4548D780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15066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85A2-CA7C-C0FC-1000-C19C4554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ry_pred</a:t>
            </a:r>
            <a:r>
              <a:rPr lang="en-US" b="1" dirty="0"/>
              <a:t> = </a:t>
            </a:r>
            <a:r>
              <a:rPr lang="en-US" b="1" dirty="0" err="1"/>
              <a:t>model.predict</a:t>
            </a:r>
            <a:r>
              <a:rPr lang="en-US" b="1" dirty="0"/>
              <a:t>(</a:t>
            </a:r>
            <a:r>
              <a:rPr lang="en-US" b="1" dirty="0" err="1"/>
              <a:t>X_test</a:t>
            </a:r>
            <a:r>
              <a:rPr lang="en-US" b="1" dirty="0"/>
              <a:t>): </a:t>
            </a:r>
            <a:r>
              <a:rPr lang="en-US" dirty="0"/>
              <a:t>Making predictions on the test data.</a:t>
            </a:r>
          </a:p>
          <a:p>
            <a:r>
              <a:rPr lang="en-US" b="1" dirty="0" err="1"/>
              <a:t>ry_pred_train</a:t>
            </a:r>
            <a:r>
              <a:rPr lang="en-US" b="1" dirty="0"/>
              <a:t> = </a:t>
            </a:r>
            <a:r>
              <a:rPr lang="en-US" b="1" dirty="0" err="1"/>
              <a:t>model.predict</a:t>
            </a:r>
            <a:r>
              <a:rPr lang="en-US" b="1" dirty="0"/>
              <a:t>(</a:t>
            </a:r>
            <a:r>
              <a:rPr lang="en-US" b="1" dirty="0" err="1"/>
              <a:t>X_train</a:t>
            </a:r>
            <a:r>
              <a:rPr lang="en-US" b="1" dirty="0"/>
              <a:t>): </a:t>
            </a:r>
            <a:r>
              <a:rPr lang="en-US" dirty="0"/>
              <a:t>Making predictions on the training data.</a:t>
            </a:r>
          </a:p>
          <a:p>
            <a:r>
              <a:rPr lang="en-US" b="1" dirty="0"/>
              <a:t>print('Testing Accuracy = ', </a:t>
            </a:r>
            <a:r>
              <a:rPr lang="en-US" b="1" dirty="0" err="1"/>
              <a:t>accuracy_score</a:t>
            </a:r>
            <a:r>
              <a:rPr lang="en-US" b="1" dirty="0"/>
              <a:t>(</a:t>
            </a:r>
            <a:r>
              <a:rPr lang="en-US" b="1" dirty="0" err="1"/>
              <a:t>y_test</a:t>
            </a:r>
            <a:r>
              <a:rPr lang="en-US" b="1" dirty="0"/>
              <a:t>, </a:t>
            </a:r>
            <a:r>
              <a:rPr lang="en-US" b="1" dirty="0" err="1"/>
              <a:t>ry_pred</a:t>
            </a:r>
            <a:r>
              <a:rPr lang="en-US" b="1" dirty="0"/>
              <a:t>)): </a:t>
            </a:r>
            <a:r>
              <a:rPr lang="en-US" dirty="0"/>
              <a:t>Calculating and printing the testing accuracy of the model.</a:t>
            </a:r>
          </a:p>
          <a:p>
            <a:r>
              <a:rPr lang="en-US" b="1" dirty="0"/>
              <a:t>print('Training Accuracy = ', </a:t>
            </a:r>
            <a:r>
              <a:rPr lang="en-US" b="1" dirty="0" err="1"/>
              <a:t>accuracy_score</a:t>
            </a:r>
            <a:r>
              <a:rPr lang="en-US" b="1" dirty="0"/>
              <a:t>(</a:t>
            </a:r>
            <a:r>
              <a:rPr lang="en-US" b="1" dirty="0" err="1"/>
              <a:t>y_train</a:t>
            </a:r>
            <a:r>
              <a:rPr lang="en-US" b="1" dirty="0"/>
              <a:t>, </a:t>
            </a:r>
            <a:r>
              <a:rPr lang="en-US" b="1" dirty="0" err="1"/>
              <a:t>ry_pred_train</a:t>
            </a:r>
            <a:r>
              <a:rPr lang="en-US" b="1" dirty="0"/>
              <a:t>)): </a:t>
            </a:r>
            <a:r>
              <a:rPr lang="en-US" dirty="0"/>
              <a:t>Calculating and printing the training accuracy of the model.</a:t>
            </a:r>
          </a:p>
          <a:p>
            <a:r>
              <a:rPr lang="en-US" b="1" dirty="0"/>
              <a:t>print(</a:t>
            </a:r>
            <a:r>
              <a:rPr lang="en-US" b="1" dirty="0" err="1"/>
              <a:t>classification_report</a:t>
            </a:r>
            <a:r>
              <a:rPr lang="en-US" b="1" dirty="0"/>
              <a:t>(</a:t>
            </a:r>
            <a:r>
              <a:rPr lang="en-US" b="1" dirty="0" err="1"/>
              <a:t>y_test</a:t>
            </a:r>
            <a:r>
              <a:rPr lang="en-US" b="1" dirty="0"/>
              <a:t>, </a:t>
            </a:r>
            <a:r>
              <a:rPr lang="en-US" b="1" dirty="0" err="1"/>
              <a:t>ry_pred</a:t>
            </a:r>
            <a:r>
              <a:rPr lang="en-US" b="1" dirty="0"/>
              <a:t>)): </a:t>
            </a:r>
            <a:r>
              <a:rPr lang="en-US" dirty="0"/>
              <a:t>Generating a classification report, which includes precision, recall, F1-score, and support for each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9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E02A-090E-D5DD-2316-86AA656F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52388"/>
            <a:ext cx="9603275" cy="1049235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and Monitoring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2F0E-74F2-E550-79E3-57454BDD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= input("Enter a Text: "): Prompting the user to input text data for prediction.</a:t>
            </a:r>
          </a:p>
          <a:p>
            <a:r>
              <a:rPr lang="en-US" dirty="0"/>
              <a:t>data = </a:t>
            </a:r>
            <a:r>
              <a:rPr lang="en-US" dirty="0" err="1"/>
              <a:t>cv.transform</a:t>
            </a:r>
            <a:r>
              <a:rPr lang="en-US" dirty="0"/>
              <a:t>([user]).</a:t>
            </a:r>
            <a:r>
              <a:rPr lang="en-US" dirty="0" err="1"/>
              <a:t>toarray</a:t>
            </a:r>
            <a:r>
              <a:rPr lang="en-US" dirty="0"/>
              <a:t>(): Transforming the user input text data into a numerical feature vector.</a:t>
            </a:r>
          </a:p>
          <a:p>
            <a:r>
              <a:rPr lang="en-US" dirty="0"/>
              <a:t>output = </a:t>
            </a:r>
            <a:r>
              <a:rPr lang="en-US" dirty="0" err="1"/>
              <a:t>model.predict</a:t>
            </a:r>
            <a:r>
              <a:rPr lang="en-US" dirty="0"/>
              <a:t>(data): Making predictions on the user input data using the trained model.</a:t>
            </a:r>
          </a:p>
          <a:p>
            <a:r>
              <a:rPr lang="en-US" dirty="0"/>
              <a:t>print(output): Printing the predicted output (language) based on the user input.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814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742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Söhne</vt:lpstr>
      <vt:lpstr>Gallery</vt:lpstr>
      <vt:lpstr>Language Detection</vt:lpstr>
      <vt:lpstr>Data Acquisition and Understanding:</vt:lpstr>
      <vt:lpstr>Data Preparation and Preprocessing:</vt:lpstr>
      <vt:lpstr>PowerPoint Presentation</vt:lpstr>
      <vt:lpstr>Exploratory Data Analysis (EDA):</vt:lpstr>
      <vt:lpstr>Feature Engineering:</vt:lpstr>
      <vt:lpstr>Model Development and Training:</vt:lpstr>
      <vt:lpstr>Model Evaluation:</vt:lpstr>
      <vt:lpstr>Deployment and Monitoring: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Detection</dc:title>
  <dc:creator>ANJALI SRIVASTAVA</dc:creator>
  <cp:lastModifiedBy>ANJALI SRIVASTAVA</cp:lastModifiedBy>
  <cp:revision>3</cp:revision>
  <dcterms:created xsi:type="dcterms:W3CDTF">2024-03-15T16:32:48Z</dcterms:created>
  <dcterms:modified xsi:type="dcterms:W3CDTF">2024-03-18T06:54:07Z</dcterms:modified>
</cp:coreProperties>
</file>