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9" r:id="rId7"/>
    <p:sldId id="274" r:id="rId8"/>
    <p:sldId id="273" r:id="rId9"/>
    <p:sldId id="275" r:id="rId10"/>
    <p:sldId id="277" r:id="rId11"/>
    <p:sldId id="276" r:id="rId12"/>
    <p:sldId id="278" r:id="rId13"/>
    <p:sldId id="279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14.10.2019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14.10.2019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github.com/anjojow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62D17B0-1557-47A2-A8D6-91730FF9DB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31614" b="39663"/>
          <a:stretch/>
        </p:blipFill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EBC1A8D-E693-4704-8E11-5AAB4B40B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793172"/>
            <a:ext cx="9144000" cy="65562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FANTASTIC PLASTIC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F92ECC-81D7-46DF-AF27-3388655C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Exploring the History of Plastic : How it changed the world.</a:t>
            </a:r>
            <a:endParaRPr lang="ru-R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B906A6D-64CC-4021-B842-B0B179AB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7733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</a:rPr>
              <a:t>Antoni Angelo Alfon | Aspiring Data Scientist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solidFill>
                  <a:schemeClr val="tx1"/>
                </a:solidFill>
              </a:rPr>
              <a:t>14</a:t>
            </a:r>
            <a:r>
              <a:rPr lang="en-US" sz="1200" b="1" baseline="30000" dirty="0">
                <a:solidFill>
                  <a:schemeClr val="tx1"/>
                </a:solidFill>
              </a:rPr>
              <a:t>th</a:t>
            </a:r>
            <a:r>
              <a:rPr lang="en-US" sz="1200" b="1" dirty="0">
                <a:solidFill>
                  <a:schemeClr val="tx1"/>
                </a:solidFill>
              </a:rPr>
              <a:t> of October 2019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5E4C005-CB50-4CBB-83F0-3393A7AC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211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B84CD7A-117C-41C9-829D-7F95F4CB361B}"/>
              </a:ext>
            </a:extLst>
          </p:cNvPr>
          <p:cNvSpPr txBox="1">
            <a:spLocks/>
          </p:cNvSpPr>
          <p:nvPr/>
        </p:nvSpPr>
        <p:spPr>
          <a:xfrm>
            <a:off x="838201" y="1930960"/>
            <a:ext cx="10313893" cy="3671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https://www.sciencehistory.org/the-history-and-future-of-plastics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https://www.straight.com/news/david-suzuki-how-plastic-bags-are-hurting-environment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https://faberinfinite.com/plastic-is-not-the-problem-irresponsibility-is/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https://ourworldindata.org/plastic-pollution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>
                <a:solidFill>
                  <a:schemeClr val="tx1"/>
                </a:solidFill>
              </a:rPr>
              <a:t>Geyer, R., </a:t>
            </a:r>
            <a:r>
              <a:rPr lang="en-AU" sz="2000" dirty="0" err="1">
                <a:solidFill>
                  <a:schemeClr val="tx1"/>
                </a:solidFill>
              </a:rPr>
              <a:t>Jambeck</a:t>
            </a:r>
            <a:r>
              <a:rPr lang="en-AU" sz="2000" dirty="0">
                <a:solidFill>
                  <a:schemeClr val="tx1"/>
                </a:solidFill>
              </a:rPr>
              <a:t>, J. R., &amp; Law, K. L. (2017). Production, use, and fate of all plastics ever made. Science Advances, 3(7), e1700782.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AU" sz="2000" dirty="0" err="1">
                <a:solidFill>
                  <a:schemeClr val="tx1"/>
                </a:solidFill>
              </a:rPr>
              <a:t>Jambeck</a:t>
            </a:r>
            <a:r>
              <a:rPr lang="en-AU" sz="2000" dirty="0">
                <a:solidFill>
                  <a:schemeClr val="tx1"/>
                </a:solidFill>
              </a:rPr>
              <a:t>, J. R., Geyer, R., Wilcox, C., Siegler, T. R., Perryman, M., </a:t>
            </a:r>
            <a:r>
              <a:rPr lang="en-AU" sz="2000" dirty="0" err="1">
                <a:solidFill>
                  <a:schemeClr val="tx1"/>
                </a:solidFill>
              </a:rPr>
              <a:t>Andrady</a:t>
            </a:r>
            <a:r>
              <a:rPr lang="en-AU" sz="2000" dirty="0">
                <a:solidFill>
                  <a:schemeClr val="tx1"/>
                </a:solidFill>
              </a:rPr>
              <a:t>, A., ... &amp; Law, K. L. (2015). Plastic waste inputs from land into the ocean. Science, 347(6223), 768-771.</a:t>
            </a:r>
          </a:p>
          <a:p>
            <a:pPr algn="l"/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8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5665"/>
            <a:ext cx="4367531" cy="524711"/>
          </a:xfrm>
        </p:spPr>
        <p:txBody>
          <a:bodyPr/>
          <a:lstStyle/>
          <a:p>
            <a:r>
              <a:rPr lang="en-US" dirty="0"/>
              <a:t>Antoni Angelo Alfon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GitHub Account: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AU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https://github.com/anjojow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antoniangelo.alfon@gmail.com</a:t>
            </a: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16" name="Picture Placeholder 15" descr="Scenic View of Beach">
            <a:extLst>
              <a:ext uri="{FF2B5EF4-FFF2-40B4-BE49-F238E27FC236}">
                <a16:creationId xmlns:a16="http://schemas.microsoft.com/office/drawing/2014/main" id="{9AE9B74E-83A6-4E11-8B41-300A1531853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/>
          <a:srcRect l="32866" r="20338"/>
          <a:stretch/>
        </p:blipFill>
        <p:spPr>
          <a:xfrm>
            <a:off x="5245189" y="1"/>
            <a:ext cx="6943003" cy="5934621"/>
          </a:xfrm>
        </p:spPr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0E4B91E-CC99-49A7-B26A-644201DA68F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34267" r="27000" b="-1"/>
          <a:stretch/>
        </p:blipFill>
        <p:spPr>
          <a:xfrm>
            <a:off x="1396781" y="10"/>
            <a:ext cx="3894833" cy="565632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38EE8B-1608-4FFC-96B5-595AB97B8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023" y="908050"/>
            <a:ext cx="4503295" cy="78263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A3C64-206A-47DC-8E31-F719E356D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2</a:t>
            </a:fld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6C56E-82FC-4B02-954F-3AFACF2E8C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10023" y="1933575"/>
            <a:ext cx="4548187" cy="382309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r>
              <a:rPr lang="en-US" sz="3600" dirty="0"/>
              <a:t>HYPOTHESES</a:t>
            </a:r>
          </a:p>
          <a:p>
            <a:r>
              <a:rPr lang="en-US" sz="3600" dirty="0"/>
              <a:t>DATA ANALYSIS</a:t>
            </a:r>
          </a:p>
          <a:p>
            <a:r>
              <a:rPr lang="en-US" sz="3600" dirty="0"/>
              <a:t>CONCLUSION</a:t>
            </a:r>
          </a:p>
          <a:p>
            <a:r>
              <a:rPr lang="en-US" sz="3600" dirty="0"/>
              <a:t>FUTURE STEPS</a:t>
            </a:r>
          </a:p>
          <a:p>
            <a:r>
              <a:rPr lang="en-US" sz="3600" dirty="0"/>
              <a:t>REFERENCES</a:t>
            </a:r>
          </a:p>
          <a:p>
            <a:pPr marL="0" indent="0">
              <a:buNone/>
            </a:pP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6689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92D8-1371-40FE-AB90-C65DFF928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3286" y="2959593"/>
            <a:ext cx="10087090" cy="365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Brief History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CA970E-796E-4258-8457-D1CEF7B4B86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11311" y="3294245"/>
            <a:ext cx="10515599" cy="2333625"/>
          </a:xfrm>
        </p:spPr>
        <p:txBody>
          <a:bodyPr/>
          <a:lstStyle/>
          <a:p>
            <a:r>
              <a:rPr lang="en-AU" sz="1800" b="1" dirty="0">
                <a:solidFill>
                  <a:schemeClr val="tx1"/>
                </a:solidFill>
              </a:rPr>
              <a:t>Plastic</a:t>
            </a:r>
            <a:r>
              <a:rPr lang="en-AU" sz="1800" dirty="0">
                <a:solidFill>
                  <a:schemeClr val="tx1"/>
                </a:solidFill>
              </a:rPr>
              <a:t> originally meant “pliable and easily shaped.”</a:t>
            </a:r>
          </a:p>
          <a:p>
            <a:r>
              <a:rPr lang="en-AU" sz="1800" dirty="0">
                <a:solidFill>
                  <a:schemeClr val="tx1"/>
                </a:solidFill>
              </a:rPr>
              <a:t>The first polymer was invented in 1869 by John Wesley Hyatt. </a:t>
            </a:r>
          </a:p>
          <a:p>
            <a:r>
              <a:rPr lang="en-AU" sz="1800" dirty="0">
                <a:solidFill>
                  <a:schemeClr val="tx1"/>
                </a:solidFill>
              </a:rPr>
              <a:t>The first synthetic polymer ‘Bakelite’ was invented by Leo Baekeland in 1907.</a:t>
            </a:r>
          </a:p>
          <a:p>
            <a:r>
              <a:rPr lang="en-AU" sz="1800" dirty="0">
                <a:solidFill>
                  <a:schemeClr val="tx1"/>
                </a:solidFill>
              </a:rPr>
              <a:t>World War 2 caused the great expansion of the plastic industry.</a:t>
            </a:r>
          </a:p>
          <a:p>
            <a:r>
              <a:rPr lang="en-AU" sz="1800" dirty="0">
                <a:solidFill>
                  <a:schemeClr val="tx1"/>
                </a:solidFill>
              </a:rPr>
              <a:t>In 1954, Dow Chemical invented expanded polystyrene used for building insulation, packaging, and cups.</a:t>
            </a:r>
          </a:p>
          <a:p>
            <a:r>
              <a:rPr lang="en-AU" sz="1800" dirty="0">
                <a:solidFill>
                  <a:schemeClr val="tx1"/>
                </a:solidFill>
              </a:rPr>
              <a:t>In 1965, a Swedish Company (</a:t>
            </a:r>
            <a:r>
              <a:rPr lang="en-AU" sz="1800" dirty="0" err="1">
                <a:solidFill>
                  <a:schemeClr val="tx1"/>
                </a:solidFill>
              </a:rPr>
              <a:t>Cellopast</a:t>
            </a:r>
            <a:r>
              <a:rPr lang="en-AU" sz="1800" dirty="0">
                <a:solidFill>
                  <a:schemeClr val="tx1"/>
                </a:solidFill>
              </a:rPr>
              <a:t>) created and patented the “the T-Shirt Plastic Bag”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FD0C90-BD63-4C27-8306-51C9A92C83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970056"/>
          </a:xfrm>
        </p:spPr>
        <p:txBody>
          <a:bodyPr/>
          <a:lstStyle/>
          <a:p>
            <a:r>
              <a:rPr lang="en-AU" sz="1600" dirty="0">
                <a:solidFill>
                  <a:schemeClr val="tx1"/>
                </a:solidFill>
              </a:rPr>
              <a:t>“We humans have become dependent on plastic for a range of uses, from packaging to products. Reducing our use of plastic bags is an easy place to start getting our addiction under control.”  </a:t>
            </a:r>
          </a:p>
          <a:p>
            <a:pPr algn="r"/>
            <a:r>
              <a:rPr lang="en-AU" sz="1400" b="0" i="1" dirty="0">
                <a:solidFill>
                  <a:schemeClr val="tx1"/>
                </a:solidFill>
              </a:rPr>
              <a:t>Dr. David Suzuki, Canadian Academic &amp; Environmental Activist 2012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95350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FD0C90-BD63-4C27-8306-51C9A92C83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49"/>
            <a:ext cx="10515599" cy="29960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Plastic multiple benefits and usage has been labelled as an environmental scourge. However it’s the lack of the knowledge and irresponsible use that caused the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Data analysis will show commercial usage waste as the main culprit in plastic pollution.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Finding suitable plastic management is the solution rather than banning until a better alternative to plastic is invented.</a:t>
            </a:r>
          </a:p>
        </p:txBody>
      </p:sp>
    </p:spTree>
    <p:extLst>
      <p:ext uri="{BB962C8B-B14F-4D97-AF65-F5344CB8AC3E}">
        <p14:creationId xmlns:p14="http://schemas.microsoft.com/office/powerpoint/2010/main" val="615204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FF61B-147F-4149-9E50-36696641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EBBD76D-A7CD-4382-AE6F-633787689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71" y="1836877"/>
            <a:ext cx="9640557" cy="502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23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28918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dirty="0"/>
              <a:t>DATA ANALYSIS</a:t>
            </a:r>
            <a:endParaRPr lang="ru-RU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B7DE1-BBC5-4AAC-865A-33A6C86F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918"/>
            <a:ext cx="12192000" cy="624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2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9E9C-02F9-4897-A5B5-EF15E042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1FD2C-A4D0-4BF8-8D25-D5D29DC7A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2AF67-72AC-4B87-A0CE-A332BCAB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20C51-39AE-4980-B5A9-B3C6C777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DCF547-E0E2-486B-BFD2-5A74274B3E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214D86-3B33-4F5C-BA12-18520739A893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>
            <a:normAutofit fontScale="92500" lnSpcReduction="20000"/>
          </a:bodyPr>
          <a:lstStyle/>
          <a:p>
            <a:endParaRPr lang="en-A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644838-D5E4-478B-8C48-19CBE7C753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3AE8E0-0EF4-4367-B458-2D093A1E43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6B4854-CCCB-44B3-AF89-8D6180DC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27" y="0"/>
            <a:ext cx="11873473" cy="64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51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B84CD7A-117C-41C9-829D-7F95F4CB361B}"/>
              </a:ext>
            </a:extLst>
          </p:cNvPr>
          <p:cNvSpPr txBox="1">
            <a:spLocks/>
          </p:cNvSpPr>
          <p:nvPr/>
        </p:nvSpPr>
        <p:spPr>
          <a:xfrm>
            <a:off x="864111" y="2801690"/>
            <a:ext cx="10515599" cy="2996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Plastic is not the environmental scourge. Its irresponsible usage.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Proper waste management and educate are the keys.</a:t>
            </a:r>
          </a:p>
          <a:p>
            <a:pPr algn="l"/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6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155-1F5E-4F48-B50E-F00D8FC5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E48EC-430B-4D42-9565-527E52286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6B84CD7A-117C-41C9-829D-7F95F4CB361B}"/>
              </a:ext>
            </a:extLst>
          </p:cNvPr>
          <p:cNvSpPr txBox="1">
            <a:spLocks/>
          </p:cNvSpPr>
          <p:nvPr/>
        </p:nvSpPr>
        <p:spPr>
          <a:xfrm>
            <a:off x="863798" y="1737878"/>
            <a:ext cx="10215281" cy="4425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Data Analytics</a:t>
            </a:r>
          </a:p>
          <a:p>
            <a:pPr algn="just"/>
            <a:r>
              <a:rPr lang="en-AU" sz="2400" dirty="0">
                <a:solidFill>
                  <a:schemeClr val="tx1"/>
                </a:solidFill>
              </a:rPr>
              <a:t>	- Finding countries and economies data.</a:t>
            </a:r>
          </a:p>
          <a:p>
            <a:pPr algn="just"/>
            <a:r>
              <a:rPr lang="en-AU" sz="2400" dirty="0">
                <a:solidFill>
                  <a:schemeClr val="tx1"/>
                </a:solidFill>
              </a:rPr>
              <a:t>	- Research more on countries were carbon footprint is minimal.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tx1"/>
                </a:solidFill>
              </a:rPr>
              <a:t>Problems Encounter</a:t>
            </a:r>
          </a:p>
          <a:p>
            <a:pPr algn="just"/>
            <a:r>
              <a:rPr lang="en-AU" sz="2400" dirty="0">
                <a:solidFill>
                  <a:schemeClr val="tx1"/>
                </a:solidFill>
              </a:rPr>
              <a:t>	- A lot of data floating around the internet. Contradicting 	figures. Broad topic need to be specific.</a:t>
            </a:r>
          </a:p>
          <a:p>
            <a:pPr algn="just"/>
            <a:r>
              <a:rPr lang="en-AU" sz="2400" dirty="0">
                <a:solidFill>
                  <a:schemeClr val="tx1"/>
                </a:solidFill>
              </a:rPr>
              <a:t>	- Plotting world map.</a:t>
            </a:r>
          </a:p>
          <a:p>
            <a:pPr algn="just"/>
            <a:r>
              <a:rPr lang="en-AU" sz="2400" dirty="0">
                <a:solidFill>
                  <a:schemeClr val="tx1"/>
                </a:solidFill>
              </a:rPr>
              <a:t>	- Need to learn internet data scraping </a:t>
            </a:r>
          </a:p>
          <a:p>
            <a:pPr algn="just"/>
            <a:r>
              <a:rPr lang="en-AU" sz="2400" dirty="0">
                <a:solidFill>
                  <a:schemeClr val="tx1"/>
                </a:solidFill>
              </a:rPr>
              <a:t>	- Group datasets and creating a stack plot visualisation.</a:t>
            </a:r>
          </a:p>
          <a:p>
            <a:pPr algn="l"/>
            <a:endParaRPr lang="en-A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1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6dc4bcd6-49db-4c07-9060-8acfc67cef9f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Office Theme</vt:lpstr>
      <vt:lpstr>FANTASTIC PLASTIC</vt:lpstr>
      <vt:lpstr>OUTLINE</vt:lpstr>
      <vt:lpstr>INTRODUCTION</vt:lpstr>
      <vt:lpstr>HYPOTHESES</vt:lpstr>
      <vt:lpstr>DATA ANALYSIS</vt:lpstr>
      <vt:lpstr>DATA ANALYSIS</vt:lpstr>
      <vt:lpstr>PowerPoint Presentation</vt:lpstr>
      <vt:lpstr>Conclusion</vt:lpstr>
      <vt:lpstr>NEXT STEP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2019-10-14T05:26:06Z</dcterms:created>
  <dcterms:modified xsi:type="dcterms:W3CDTF">2019-10-14T09:06:00Z</dcterms:modified>
</cp:coreProperties>
</file>