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drovgs/EffectiveAndroidUI" TargetMode="External"/><Relationship Id="rId2" Type="http://schemas.openxmlformats.org/officeDocument/2006/relationships/hyperlink" Target="https://github.com/konmik/konmik.github.io/wiki/Introduction-to-Model-View-Presenter-on-Androi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ntonioleiva.com/mvp-androi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Model</a:t>
            </a:r>
            <a:r>
              <a:rPr lang="es-ES" dirty="0"/>
              <a:t> View PRESENTER (MVP)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WorkShop</a:t>
            </a:r>
            <a:r>
              <a:rPr lang="es-ES" dirty="0"/>
              <a:t> Equipo R</a:t>
            </a:r>
          </a:p>
        </p:txBody>
      </p:sp>
    </p:spTree>
    <p:extLst>
      <p:ext uri="{BB962C8B-B14F-4D97-AF65-F5344CB8AC3E}">
        <p14:creationId xmlns:p14="http://schemas.microsoft.com/office/powerpoint/2010/main" val="95607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Necesidad Separar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Acoplamiento entre datos y vista: </a:t>
            </a:r>
            <a:r>
              <a:rPr lang="es-ES" dirty="0" err="1"/>
              <a:t>CursorAdapters</a:t>
            </a:r>
            <a:r>
              <a:rPr lang="es-ES" dirty="0"/>
              <a:t>, </a:t>
            </a:r>
            <a:r>
              <a:rPr lang="es-ES" dirty="0" err="1"/>
              <a:t>ASyncTasks</a:t>
            </a:r>
            <a:r>
              <a:rPr lang="es-ES" dirty="0"/>
              <a:t> dentro de </a:t>
            </a:r>
            <a:r>
              <a:rPr lang="es-ES" dirty="0" err="1"/>
              <a:t>Activities</a:t>
            </a:r>
            <a:r>
              <a:rPr lang="es-ES" dirty="0"/>
              <a:t> o </a:t>
            </a:r>
            <a:r>
              <a:rPr lang="es-ES" dirty="0" err="1"/>
              <a:t>Fragments</a:t>
            </a:r>
            <a:endParaRPr lang="es-ES" dirty="0"/>
          </a:p>
          <a:p>
            <a:r>
              <a:rPr lang="es-ES" dirty="0"/>
              <a:t>Claridad en el código, mantenibilidad</a:t>
            </a:r>
          </a:p>
          <a:p>
            <a:r>
              <a:rPr lang="es-ES" dirty="0"/>
              <a:t>Como parte de una arquitectura para las aplicaciones Android</a:t>
            </a:r>
          </a:p>
          <a:p>
            <a:r>
              <a:rPr lang="es-ES" dirty="0"/>
              <a:t>Responsabilidades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77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 es MVP?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Patrón para la capa de presentación</a:t>
            </a:r>
          </a:p>
          <a:p>
            <a:r>
              <a:rPr lang="es-ES" dirty="0"/>
              <a:t>Permite separar la capa de presentación de la lógica </a:t>
            </a:r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920" y="3232944"/>
            <a:ext cx="3742531" cy="318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8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</a:t>
            </a:r>
            <a:r>
              <a:rPr lang="es-ES" dirty="0" err="1"/>
              <a:t>android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927100" y="2095501"/>
            <a:ext cx="30861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public</a:t>
            </a:r>
            <a:r>
              <a:rPr lang="es-ES" sz="1200" dirty="0"/>
              <a:t> interface </a:t>
            </a:r>
            <a:r>
              <a:rPr lang="es-ES" sz="1200" dirty="0" err="1"/>
              <a:t>LoginView</a:t>
            </a:r>
            <a:r>
              <a:rPr lang="es-ES" sz="1200" dirty="0"/>
              <a:t> {</a:t>
            </a:r>
          </a:p>
          <a:p>
            <a:endParaRPr lang="es-ES" sz="1200" dirty="0"/>
          </a:p>
          <a:p>
            <a:r>
              <a:rPr lang="es-ES" sz="1200" dirty="0"/>
              <a:t>    </a:t>
            </a:r>
            <a:r>
              <a:rPr lang="es-ES" sz="1200" dirty="0" err="1"/>
              <a:t>void</a:t>
            </a:r>
            <a:r>
              <a:rPr lang="es-ES" sz="1200" dirty="0"/>
              <a:t> </a:t>
            </a:r>
            <a:r>
              <a:rPr lang="es-ES" sz="1200" dirty="0" err="1"/>
              <a:t>showProgress</a:t>
            </a:r>
            <a:r>
              <a:rPr lang="es-ES" sz="1200" dirty="0"/>
              <a:t>();</a:t>
            </a:r>
          </a:p>
          <a:p>
            <a:endParaRPr lang="es-ES" sz="1200" dirty="0"/>
          </a:p>
          <a:p>
            <a:r>
              <a:rPr lang="es-ES" sz="1200" dirty="0"/>
              <a:t>    </a:t>
            </a:r>
            <a:r>
              <a:rPr lang="es-ES" sz="1200" dirty="0" err="1"/>
              <a:t>void</a:t>
            </a:r>
            <a:r>
              <a:rPr lang="es-ES" sz="1200" dirty="0"/>
              <a:t> </a:t>
            </a:r>
            <a:r>
              <a:rPr lang="es-ES" sz="1200" dirty="0" err="1"/>
              <a:t>hideProgress</a:t>
            </a:r>
            <a:r>
              <a:rPr lang="es-ES" sz="1200" dirty="0"/>
              <a:t>();</a:t>
            </a:r>
          </a:p>
          <a:p>
            <a:endParaRPr lang="es-ES" sz="1200" dirty="0"/>
          </a:p>
          <a:p>
            <a:r>
              <a:rPr lang="es-ES" sz="1200" dirty="0"/>
              <a:t>    </a:t>
            </a:r>
            <a:r>
              <a:rPr lang="es-ES" sz="1200" dirty="0" err="1"/>
              <a:t>void</a:t>
            </a:r>
            <a:r>
              <a:rPr lang="es-ES" sz="1200" dirty="0"/>
              <a:t> </a:t>
            </a:r>
            <a:r>
              <a:rPr lang="es-ES" sz="1200" dirty="0" err="1"/>
              <a:t>showMessage</a:t>
            </a:r>
            <a:r>
              <a:rPr lang="es-ES" sz="1200" dirty="0"/>
              <a:t>(</a:t>
            </a:r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 err="1"/>
              <a:t>message</a:t>
            </a:r>
            <a:r>
              <a:rPr lang="es-ES" sz="1200" dirty="0"/>
              <a:t>);</a:t>
            </a:r>
          </a:p>
          <a:p>
            <a:r>
              <a:rPr lang="es-ES" sz="1200" dirty="0"/>
              <a:t>}</a:t>
            </a:r>
          </a:p>
          <a:p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6934200" y="2095501"/>
            <a:ext cx="486269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public</a:t>
            </a:r>
            <a:r>
              <a:rPr lang="es-ES" sz="1200" dirty="0"/>
              <a:t> interface </a:t>
            </a:r>
            <a:r>
              <a:rPr lang="es-ES" sz="1200" dirty="0" err="1"/>
              <a:t>Presenter</a:t>
            </a:r>
            <a:r>
              <a:rPr lang="es-ES" sz="1200" dirty="0"/>
              <a:t> {</a:t>
            </a:r>
          </a:p>
          <a:p>
            <a:endParaRPr lang="es-ES" sz="1200" dirty="0"/>
          </a:p>
          <a:p>
            <a:r>
              <a:rPr lang="es-ES" sz="1200" dirty="0"/>
              <a:t>    </a:t>
            </a:r>
            <a:r>
              <a:rPr lang="es-ES" sz="1200" dirty="0" err="1"/>
              <a:t>void</a:t>
            </a:r>
            <a:r>
              <a:rPr lang="es-ES" sz="1200" dirty="0"/>
              <a:t> </a:t>
            </a:r>
            <a:r>
              <a:rPr lang="es-ES" sz="1200" dirty="0" err="1"/>
              <a:t>onResume</a:t>
            </a:r>
            <a:r>
              <a:rPr lang="es-ES" sz="1200" dirty="0"/>
              <a:t>();</a:t>
            </a:r>
          </a:p>
          <a:p>
            <a:endParaRPr lang="es-ES" sz="1200" dirty="0"/>
          </a:p>
          <a:p>
            <a:r>
              <a:rPr lang="es-ES" sz="1200" dirty="0"/>
              <a:t>    </a:t>
            </a:r>
            <a:r>
              <a:rPr lang="es-ES" sz="1200" dirty="0" err="1"/>
              <a:t>void</a:t>
            </a:r>
            <a:r>
              <a:rPr lang="es-ES" sz="1200" dirty="0"/>
              <a:t> </a:t>
            </a:r>
            <a:r>
              <a:rPr lang="es-ES" sz="1200" dirty="0" err="1"/>
              <a:t>onPause</a:t>
            </a:r>
            <a:r>
              <a:rPr lang="es-ES" sz="1200" dirty="0"/>
              <a:t>();</a:t>
            </a:r>
          </a:p>
          <a:p>
            <a:endParaRPr lang="es-ES" sz="1200" dirty="0"/>
          </a:p>
          <a:p>
            <a:r>
              <a:rPr lang="es-ES" sz="1200" dirty="0"/>
              <a:t>    </a:t>
            </a:r>
            <a:r>
              <a:rPr lang="es-ES" sz="1200" dirty="0" err="1"/>
              <a:t>void</a:t>
            </a:r>
            <a:r>
              <a:rPr lang="es-ES" sz="1200" dirty="0"/>
              <a:t> </a:t>
            </a:r>
            <a:r>
              <a:rPr lang="es-ES" sz="1200" dirty="0" err="1"/>
              <a:t>onDestroy</a:t>
            </a:r>
            <a:r>
              <a:rPr lang="es-ES" sz="1200" dirty="0"/>
              <a:t>();</a:t>
            </a:r>
          </a:p>
          <a:p>
            <a:r>
              <a:rPr lang="es-ES" sz="1200" dirty="0"/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326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Android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34586" y="1968500"/>
            <a:ext cx="4012014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/>
              <a:t>public</a:t>
            </a:r>
            <a:r>
              <a:rPr lang="es-ES" sz="1100" dirty="0"/>
              <a:t> </a:t>
            </a:r>
            <a:r>
              <a:rPr lang="es-ES" sz="1100" dirty="0" err="1"/>
              <a:t>class</a:t>
            </a:r>
            <a:r>
              <a:rPr lang="es-ES" sz="1100" dirty="0"/>
              <a:t> </a:t>
            </a:r>
            <a:r>
              <a:rPr lang="es-ES" sz="1100" dirty="0" err="1"/>
              <a:t>LoginPresenter</a:t>
            </a:r>
            <a:r>
              <a:rPr lang="es-ES" sz="1100" dirty="0"/>
              <a:t> {</a:t>
            </a:r>
          </a:p>
          <a:p>
            <a:endParaRPr lang="es-ES" sz="1100" dirty="0"/>
          </a:p>
          <a:p>
            <a:r>
              <a:rPr lang="es-ES" sz="1100" dirty="0"/>
              <a:t>    </a:t>
            </a:r>
            <a:r>
              <a:rPr lang="es-ES" sz="1100" dirty="0" err="1"/>
              <a:t>private</a:t>
            </a:r>
            <a:r>
              <a:rPr lang="es-ES" sz="1100" dirty="0"/>
              <a:t> </a:t>
            </a:r>
            <a:r>
              <a:rPr lang="es-ES" sz="1100" dirty="0" err="1"/>
              <a:t>LoginView</a:t>
            </a:r>
            <a:r>
              <a:rPr lang="es-ES" sz="1100" dirty="0"/>
              <a:t> </a:t>
            </a:r>
            <a:r>
              <a:rPr lang="es-ES" sz="1100" dirty="0" err="1"/>
              <a:t>loginView</a:t>
            </a:r>
            <a:r>
              <a:rPr lang="es-ES" sz="1100" dirty="0"/>
              <a:t>;</a:t>
            </a:r>
          </a:p>
          <a:p>
            <a:endParaRPr lang="es-ES" sz="1100" dirty="0"/>
          </a:p>
          <a:p>
            <a:r>
              <a:rPr lang="es-ES" sz="1100" dirty="0"/>
              <a:t>    </a:t>
            </a:r>
            <a:r>
              <a:rPr lang="es-ES" sz="1100" dirty="0" err="1"/>
              <a:t>public</a:t>
            </a:r>
            <a:r>
              <a:rPr lang="es-ES" sz="1100" dirty="0"/>
              <a:t> </a:t>
            </a:r>
            <a:r>
              <a:rPr lang="es-ES" sz="1100" dirty="0" err="1"/>
              <a:t>LoginPresenter</a:t>
            </a:r>
            <a:r>
              <a:rPr lang="es-ES" sz="1100" dirty="0"/>
              <a:t>(){}</a:t>
            </a:r>
          </a:p>
          <a:p>
            <a:endParaRPr lang="es-ES" sz="1100" dirty="0"/>
          </a:p>
          <a:p>
            <a:r>
              <a:rPr lang="es-ES" sz="1100" dirty="0"/>
              <a:t>    </a:t>
            </a:r>
            <a:r>
              <a:rPr lang="es-ES" sz="1100" dirty="0" err="1"/>
              <a:t>public</a:t>
            </a:r>
            <a:r>
              <a:rPr lang="es-ES" sz="1100" dirty="0"/>
              <a:t> </a:t>
            </a:r>
            <a:r>
              <a:rPr lang="es-ES" sz="1100" dirty="0" err="1"/>
              <a:t>void</a:t>
            </a:r>
            <a:r>
              <a:rPr lang="es-ES" sz="1100" dirty="0"/>
              <a:t> </a:t>
            </a:r>
            <a:r>
              <a:rPr lang="es-ES" sz="1100" dirty="0" err="1"/>
              <a:t>setView</a:t>
            </a:r>
            <a:r>
              <a:rPr lang="es-ES" sz="1100" dirty="0"/>
              <a:t>(@</a:t>
            </a:r>
            <a:r>
              <a:rPr lang="es-ES" sz="1100" dirty="0" err="1"/>
              <a:t>NonNull</a:t>
            </a:r>
            <a:r>
              <a:rPr lang="es-ES" sz="1100" dirty="0"/>
              <a:t> </a:t>
            </a:r>
            <a:r>
              <a:rPr lang="es-ES" sz="1100" dirty="0" err="1"/>
              <a:t>LoginView</a:t>
            </a:r>
            <a:r>
              <a:rPr lang="es-ES" sz="1100" dirty="0"/>
              <a:t> </a:t>
            </a:r>
            <a:r>
              <a:rPr lang="es-ES" sz="1100" dirty="0" err="1"/>
              <a:t>loginView</a:t>
            </a:r>
            <a:r>
              <a:rPr lang="es-ES" sz="1100" dirty="0"/>
              <a:t>) {</a:t>
            </a:r>
          </a:p>
          <a:p>
            <a:r>
              <a:rPr lang="es-ES" sz="1100" dirty="0"/>
              <a:t>        </a:t>
            </a:r>
            <a:r>
              <a:rPr lang="es-ES" sz="1100" dirty="0" err="1"/>
              <a:t>this.loginView</a:t>
            </a:r>
            <a:r>
              <a:rPr lang="es-ES" sz="1100" dirty="0"/>
              <a:t> = </a:t>
            </a:r>
            <a:r>
              <a:rPr lang="es-ES" sz="1100" dirty="0" err="1"/>
              <a:t>loginView</a:t>
            </a:r>
            <a:r>
              <a:rPr lang="es-ES" sz="1100" dirty="0"/>
              <a:t>;</a:t>
            </a:r>
          </a:p>
          <a:p>
            <a:r>
              <a:rPr lang="es-ES" sz="1100" dirty="0"/>
              <a:t>    }</a:t>
            </a:r>
          </a:p>
          <a:p>
            <a:endParaRPr lang="es-ES" sz="1100" dirty="0"/>
          </a:p>
          <a:p>
            <a:r>
              <a:rPr lang="es-ES" sz="1100" dirty="0"/>
              <a:t>    </a:t>
            </a:r>
            <a:r>
              <a:rPr lang="es-ES" sz="1100" dirty="0" err="1"/>
              <a:t>public</a:t>
            </a:r>
            <a:r>
              <a:rPr lang="es-ES" sz="1100" dirty="0"/>
              <a:t> </a:t>
            </a:r>
            <a:r>
              <a:rPr lang="es-ES" sz="1100" dirty="0" err="1"/>
              <a:t>void</a:t>
            </a:r>
            <a:r>
              <a:rPr lang="es-ES" sz="1100" dirty="0"/>
              <a:t> </a:t>
            </a:r>
            <a:r>
              <a:rPr lang="es-ES" sz="1100" dirty="0" err="1"/>
              <a:t>doLogin</a:t>
            </a:r>
            <a:r>
              <a:rPr lang="es-ES" sz="1100" dirty="0"/>
              <a:t>(</a:t>
            </a:r>
            <a:r>
              <a:rPr lang="es-ES" sz="1100" dirty="0" err="1"/>
              <a:t>String</a:t>
            </a:r>
            <a:r>
              <a:rPr lang="es-ES" sz="1100" dirty="0"/>
              <a:t> </a:t>
            </a:r>
            <a:r>
              <a:rPr lang="es-ES" sz="1100" dirty="0" err="1"/>
              <a:t>user</a:t>
            </a:r>
            <a:r>
              <a:rPr lang="es-ES" sz="1100" dirty="0"/>
              <a:t>, </a:t>
            </a:r>
            <a:r>
              <a:rPr lang="es-ES" sz="1100" dirty="0" err="1"/>
              <a:t>String</a:t>
            </a:r>
            <a:r>
              <a:rPr lang="es-ES" sz="1100" dirty="0"/>
              <a:t> </a:t>
            </a:r>
            <a:r>
              <a:rPr lang="es-ES" sz="1100" dirty="0" err="1"/>
              <a:t>pass</a:t>
            </a:r>
            <a:r>
              <a:rPr lang="es-ES" sz="1100" dirty="0"/>
              <a:t>){</a:t>
            </a:r>
          </a:p>
          <a:p>
            <a:r>
              <a:rPr lang="es-ES" sz="1100" dirty="0"/>
              <a:t>        </a:t>
            </a:r>
            <a:r>
              <a:rPr lang="es-ES" sz="1100" dirty="0" err="1"/>
              <a:t>loginView.showProgress</a:t>
            </a:r>
            <a:r>
              <a:rPr lang="es-ES" sz="1100" dirty="0"/>
              <a:t>();</a:t>
            </a:r>
          </a:p>
          <a:p>
            <a:r>
              <a:rPr lang="es-ES" sz="1100" dirty="0"/>
              <a:t>        </a:t>
            </a:r>
            <a:r>
              <a:rPr lang="es-ES" sz="1100" dirty="0" err="1"/>
              <a:t>performLogin</a:t>
            </a:r>
            <a:r>
              <a:rPr lang="es-ES" sz="1100" dirty="0"/>
              <a:t>(</a:t>
            </a:r>
            <a:r>
              <a:rPr lang="es-ES" sz="1100" dirty="0" err="1"/>
              <a:t>user</a:t>
            </a:r>
            <a:r>
              <a:rPr lang="es-ES" sz="1100" dirty="0"/>
              <a:t>, </a:t>
            </a:r>
            <a:r>
              <a:rPr lang="es-ES" sz="1100" dirty="0" err="1"/>
              <a:t>pass</a:t>
            </a:r>
            <a:r>
              <a:rPr lang="es-ES" sz="1100" dirty="0"/>
              <a:t>);</a:t>
            </a:r>
          </a:p>
          <a:p>
            <a:r>
              <a:rPr lang="es-ES" sz="1100" dirty="0"/>
              <a:t>    }</a:t>
            </a:r>
          </a:p>
          <a:p>
            <a:endParaRPr lang="es-ES" sz="1100" dirty="0"/>
          </a:p>
          <a:p>
            <a:r>
              <a:rPr lang="es-ES" sz="1100" dirty="0"/>
              <a:t>    </a:t>
            </a:r>
            <a:r>
              <a:rPr lang="es-ES" sz="1100" dirty="0" err="1"/>
              <a:t>void</a:t>
            </a:r>
            <a:r>
              <a:rPr lang="es-ES" sz="1100" dirty="0"/>
              <a:t> </a:t>
            </a:r>
            <a:r>
              <a:rPr lang="es-ES" sz="1100" dirty="0" err="1"/>
              <a:t>onResume</a:t>
            </a:r>
            <a:r>
              <a:rPr lang="es-ES" sz="1100" dirty="0"/>
              <a:t>(){</a:t>
            </a:r>
          </a:p>
          <a:p>
            <a:r>
              <a:rPr lang="es-ES" sz="1100" dirty="0"/>
              <a:t>        </a:t>
            </a:r>
            <a:r>
              <a:rPr lang="es-ES" sz="1100" dirty="0" err="1"/>
              <a:t>if</a:t>
            </a:r>
            <a:r>
              <a:rPr lang="es-ES" sz="1100" dirty="0"/>
              <a:t> (</a:t>
            </a:r>
            <a:r>
              <a:rPr lang="es-ES" sz="1100" dirty="0" err="1"/>
              <a:t>loginView</a:t>
            </a:r>
            <a:r>
              <a:rPr lang="es-ES" sz="1100" dirty="0"/>
              <a:t> != </a:t>
            </a:r>
            <a:r>
              <a:rPr lang="es-ES" sz="1100" dirty="0" err="1"/>
              <a:t>null</a:t>
            </a:r>
            <a:r>
              <a:rPr lang="es-ES" sz="1100" dirty="0"/>
              <a:t>) {</a:t>
            </a:r>
          </a:p>
          <a:p>
            <a:r>
              <a:rPr lang="es-ES" sz="1100" dirty="0"/>
              <a:t>            </a:t>
            </a:r>
            <a:r>
              <a:rPr lang="es-ES" sz="1100" dirty="0" err="1"/>
              <a:t>loginView.showProgress</a:t>
            </a:r>
            <a:r>
              <a:rPr lang="es-ES" sz="1100" dirty="0"/>
              <a:t>();</a:t>
            </a:r>
          </a:p>
          <a:p>
            <a:r>
              <a:rPr lang="es-ES" sz="1100" dirty="0"/>
              <a:t>        }</a:t>
            </a:r>
          </a:p>
          <a:p>
            <a:r>
              <a:rPr lang="es-ES" sz="1100" dirty="0"/>
              <a:t>    }</a:t>
            </a:r>
          </a:p>
          <a:p>
            <a:endParaRPr lang="es-ES" sz="1100" dirty="0"/>
          </a:p>
          <a:p>
            <a:r>
              <a:rPr lang="es-ES" sz="1100" dirty="0"/>
              <a:t>    </a:t>
            </a:r>
            <a:r>
              <a:rPr lang="es-ES" sz="1100" dirty="0" err="1"/>
              <a:t>void</a:t>
            </a:r>
            <a:r>
              <a:rPr lang="es-ES" sz="1100" dirty="0"/>
              <a:t> </a:t>
            </a:r>
            <a:r>
              <a:rPr lang="es-ES" sz="1100" dirty="0" err="1"/>
              <a:t>onPause</a:t>
            </a:r>
            <a:r>
              <a:rPr lang="es-ES" sz="1100" dirty="0"/>
              <a:t>(){}</a:t>
            </a:r>
          </a:p>
          <a:p>
            <a:r>
              <a:rPr lang="es-ES" sz="1100" dirty="0"/>
              <a:t>}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159500" y="1853754"/>
            <a:ext cx="513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</a:t>
            </a:r>
            <a:r>
              <a:rPr lang="es-ES" sz="1000" dirty="0" err="1"/>
              <a:t>private</a:t>
            </a:r>
            <a:r>
              <a:rPr lang="es-ES" sz="1000" dirty="0"/>
              <a:t> </a:t>
            </a:r>
            <a:r>
              <a:rPr lang="es-ES" sz="1000" dirty="0" err="1"/>
              <a:t>void</a:t>
            </a:r>
            <a:r>
              <a:rPr lang="es-ES" sz="1000" dirty="0"/>
              <a:t> </a:t>
            </a:r>
            <a:r>
              <a:rPr lang="es-ES" sz="1000" dirty="0" err="1"/>
              <a:t>performLogin</a:t>
            </a:r>
            <a:r>
              <a:rPr lang="es-ES" sz="1000" dirty="0"/>
              <a:t>(</a:t>
            </a:r>
            <a:r>
              <a:rPr lang="es-ES" sz="1000" dirty="0" err="1"/>
              <a:t>String</a:t>
            </a:r>
            <a:r>
              <a:rPr lang="es-ES" sz="1000" dirty="0"/>
              <a:t> </a:t>
            </a:r>
            <a:r>
              <a:rPr lang="es-ES" sz="1000" dirty="0" err="1"/>
              <a:t>user</a:t>
            </a:r>
            <a:r>
              <a:rPr lang="es-ES" sz="1000" dirty="0"/>
              <a:t>, </a:t>
            </a:r>
            <a:r>
              <a:rPr lang="es-ES" sz="1000" dirty="0" err="1"/>
              <a:t>String</a:t>
            </a:r>
            <a:r>
              <a:rPr lang="es-ES" sz="1000" dirty="0"/>
              <a:t> </a:t>
            </a:r>
            <a:r>
              <a:rPr lang="es-ES" sz="1000" dirty="0" err="1"/>
              <a:t>pass</a:t>
            </a:r>
            <a:r>
              <a:rPr lang="es-ES" sz="1000" dirty="0"/>
              <a:t>){</a:t>
            </a:r>
          </a:p>
          <a:p>
            <a:r>
              <a:rPr lang="es-ES" sz="1000" dirty="0"/>
              <a:t>        </a:t>
            </a:r>
            <a:r>
              <a:rPr lang="es-ES" sz="1000" dirty="0" err="1"/>
              <a:t>AsyncTask</a:t>
            </a:r>
            <a:r>
              <a:rPr lang="es-ES" sz="1000" dirty="0"/>
              <a:t>&lt;</a:t>
            </a:r>
            <a:r>
              <a:rPr lang="es-ES" sz="1000" dirty="0" err="1"/>
              <a:t>String</a:t>
            </a:r>
            <a:r>
              <a:rPr lang="es-ES" sz="1000" dirty="0"/>
              <a:t>, </a:t>
            </a:r>
            <a:r>
              <a:rPr lang="es-ES" sz="1000" dirty="0" err="1"/>
              <a:t>Void</a:t>
            </a:r>
            <a:r>
              <a:rPr lang="es-ES" sz="1000" dirty="0"/>
              <a:t>, </a:t>
            </a:r>
            <a:r>
              <a:rPr lang="es-ES" sz="1000" dirty="0" err="1"/>
              <a:t>String</a:t>
            </a:r>
            <a:r>
              <a:rPr lang="es-ES" sz="1000" dirty="0"/>
              <a:t>&gt; </a:t>
            </a:r>
            <a:r>
              <a:rPr lang="es-ES" sz="1000" dirty="0" err="1"/>
              <a:t>doLoginTask</a:t>
            </a:r>
            <a:r>
              <a:rPr lang="es-ES" sz="1000" dirty="0"/>
              <a:t> = new </a:t>
            </a:r>
            <a:r>
              <a:rPr lang="es-ES" sz="1000" dirty="0" err="1"/>
              <a:t>AsyncTask</a:t>
            </a:r>
            <a:r>
              <a:rPr lang="es-ES" sz="1000" dirty="0"/>
              <a:t>&lt;</a:t>
            </a:r>
            <a:r>
              <a:rPr lang="es-ES" sz="1000" dirty="0" err="1"/>
              <a:t>String</a:t>
            </a:r>
            <a:r>
              <a:rPr lang="es-ES" sz="1000" dirty="0"/>
              <a:t>, </a:t>
            </a:r>
            <a:r>
              <a:rPr lang="es-ES" sz="1000" dirty="0" err="1"/>
              <a:t>Void</a:t>
            </a:r>
            <a:r>
              <a:rPr lang="es-ES" sz="1000" dirty="0"/>
              <a:t>, </a:t>
            </a:r>
            <a:r>
              <a:rPr lang="es-ES" sz="1000" dirty="0" err="1"/>
              <a:t>String</a:t>
            </a:r>
            <a:r>
              <a:rPr lang="es-ES" sz="1000" dirty="0"/>
              <a:t>&gt;() {</a:t>
            </a:r>
          </a:p>
          <a:p>
            <a:r>
              <a:rPr lang="es-ES" sz="1000" dirty="0"/>
              <a:t>            @</a:t>
            </a:r>
            <a:r>
              <a:rPr lang="es-ES" sz="1000" dirty="0" err="1"/>
              <a:t>Override</a:t>
            </a:r>
            <a:endParaRPr lang="es-ES" sz="1000" dirty="0"/>
          </a:p>
          <a:p>
            <a:r>
              <a:rPr lang="es-ES" sz="1000" dirty="0"/>
              <a:t>            </a:t>
            </a:r>
            <a:r>
              <a:rPr lang="es-ES" sz="1000" dirty="0" err="1"/>
              <a:t>protected</a:t>
            </a:r>
            <a:r>
              <a:rPr lang="es-ES" sz="1000" dirty="0"/>
              <a:t> </a:t>
            </a:r>
            <a:r>
              <a:rPr lang="es-ES" sz="1000" dirty="0" err="1"/>
              <a:t>void</a:t>
            </a:r>
            <a:r>
              <a:rPr lang="es-ES" sz="1000" dirty="0"/>
              <a:t> </a:t>
            </a:r>
            <a:r>
              <a:rPr lang="es-ES" sz="1000" dirty="0" err="1"/>
              <a:t>onPreExecute</a:t>
            </a:r>
            <a:r>
              <a:rPr lang="es-ES" sz="1000" dirty="0"/>
              <a:t>() {</a:t>
            </a:r>
          </a:p>
          <a:p>
            <a:r>
              <a:rPr lang="es-ES" sz="1000" dirty="0"/>
              <a:t>                </a:t>
            </a:r>
            <a:r>
              <a:rPr lang="es-ES" sz="1000" dirty="0" err="1"/>
              <a:t>super.onPreExecute</a:t>
            </a:r>
            <a:r>
              <a:rPr lang="es-ES" sz="1000" dirty="0"/>
              <a:t>();</a:t>
            </a:r>
          </a:p>
          <a:p>
            <a:r>
              <a:rPr lang="es-ES" sz="1000" dirty="0"/>
              <a:t>                </a:t>
            </a:r>
            <a:r>
              <a:rPr lang="es-ES" sz="1000" dirty="0" err="1"/>
              <a:t>loginView.showProgress</a:t>
            </a:r>
            <a:r>
              <a:rPr lang="es-ES" sz="1000" dirty="0"/>
              <a:t>();</a:t>
            </a:r>
          </a:p>
          <a:p>
            <a:r>
              <a:rPr lang="es-ES" sz="1000" dirty="0"/>
              <a:t>            }</a:t>
            </a:r>
          </a:p>
          <a:p>
            <a:r>
              <a:rPr lang="es-ES" sz="1000" dirty="0"/>
              <a:t>            @</a:t>
            </a:r>
            <a:r>
              <a:rPr lang="es-ES" sz="1000" dirty="0" err="1"/>
              <a:t>Override</a:t>
            </a:r>
            <a:endParaRPr lang="es-ES" sz="1000" dirty="0"/>
          </a:p>
          <a:p>
            <a:r>
              <a:rPr lang="es-ES" sz="1000" dirty="0"/>
              <a:t>            </a:t>
            </a:r>
            <a:r>
              <a:rPr lang="es-ES" sz="1000" dirty="0" err="1"/>
              <a:t>protected</a:t>
            </a:r>
            <a:r>
              <a:rPr lang="es-ES" sz="1000" dirty="0"/>
              <a:t> </a:t>
            </a:r>
            <a:r>
              <a:rPr lang="es-ES" sz="1000" dirty="0" err="1"/>
              <a:t>String</a:t>
            </a:r>
            <a:r>
              <a:rPr lang="es-ES" sz="1000" dirty="0"/>
              <a:t> </a:t>
            </a:r>
            <a:r>
              <a:rPr lang="es-ES" sz="1000" dirty="0" err="1"/>
              <a:t>doInBackground</a:t>
            </a:r>
            <a:r>
              <a:rPr lang="es-ES" sz="1000" dirty="0"/>
              <a:t>(</a:t>
            </a:r>
            <a:r>
              <a:rPr lang="es-ES" sz="1000" dirty="0" err="1"/>
              <a:t>String</a:t>
            </a:r>
            <a:r>
              <a:rPr lang="es-ES" sz="1000" dirty="0"/>
              <a:t>... </a:t>
            </a:r>
            <a:r>
              <a:rPr lang="es-ES" sz="1000" dirty="0" err="1"/>
              <a:t>params</a:t>
            </a:r>
            <a:r>
              <a:rPr lang="es-ES" sz="1000" dirty="0"/>
              <a:t>) {</a:t>
            </a:r>
          </a:p>
          <a:p>
            <a:r>
              <a:rPr lang="es-ES" sz="1000" dirty="0"/>
              <a:t>                </a:t>
            </a:r>
            <a:r>
              <a:rPr lang="es-ES" sz="1000" dirty="0" err="1"/>
              <a:t>String</a:t>
            </a:r>
            <a:r>
              <a:rPr lang="es-ES" sz="1000" dirty="0"/>
              <a:t> </a:t>
            </a:r>
            <a:r>
              <a:rPr lang="es-ES" sz="1000" dirty="0" err="1"/>
              <a:t>user</a:t>
            </a:r>
            <a:r>
              <a:rPr lang="es-ES" sz="1000" dirty="0"/>
              <a:t> = </a:t>
            </a:r>
            <a:r>
              <a:rPr lang="es-ES" sz="1000" dirty="0" err="1"/>
              <a:t>params</a:t>
            </a:r>
            <a:r>
              <a:rPr lang="es-ES" sz="1000" dirty="0"/>
              <a:t>[0];</a:t>
            </a:r>
          </a:p>
          <a:p>
            <a:r>
              <a:rPr lang="es-ES" sz="1000" dirty="0"/>
              <a:t>                </a:t>
            </a:r>
            <a:r>
              <a:rPr lang="es-ES" sz="1000" dirty="0" err="1"/>
              <a:t>String</a:t>
            </a:r>
            <a:r>
              <a:rPr lang="es-ES" sz="1000" dirty="0"/>
              <a:t> </a:t>
            </a:r>
            <a:r>
              <a:rPr lang="es-ES" sz="1000" dirty="0" err="1"/>
              <a:t>password</a:t>
            </a:r>
            <a:r>
              <a:rPr lang="es-ES" sz="1000" dirty="0"/>
              <a:t> = </a:t>
            </a:r>
            <a:r>
              <a:rPr lang="es-ES" sz="1000" dirty="0" err="1"/>
              <a:t>params</a:t>
            </a:r>
            <a:r>
              <a:rPr lang="es-ES" sz="1000" dirty="0"/>
              <a:t>[1];</a:t>
            </a:r>
          </a:p>
          <a:p>
            <a:r>
              <a:rPr lang="es-ES" sz="1000" dirty="0"/>
              <a:t>                try {</a:t>
            </a:r>
          </a:p>
          <a:p>
            <a:r>
              <a:rPr lang="es-ES" sz="1000" dirty="0"/>
              <a:t>                    </a:t>
            </a:r>
            <a:r>
              <a:rPr lang="es-ES" sz="1000" dirty="0" err="1"/>
              <a:t>Thread.sleep</a:t>
            </a:r>
            <a:r>
              <a:rPr lang="es-ES" sz="1000" dirty="0"/>
              <a:t>(3000);</a:t>
            </a:r>
          </a:p>
          <a:p>
            <a:r>
              <a:rPr lang="es-ES" sz="1000" dirty="0"/>
              <a:t>                } catch (</a:t>
            </a:r>
            <a:r>
              <a:rPr lang="es-ES" sz="1000" dirty="0" err="1"/>
              <a:t>InterruptedException</a:t>
            </a:r>
            <a:r>
              <a:rPr lang="es-ES" sz="1000" dirty="0"/>
              <a:t> e) {</a:t>
            </a:r>
          </a:p>
          <a:p>
            <a:r>
              <a:rPr lang="es-ES" sz="1000" dirty="0"/>
              <a:t>                    </a:t>
            </a:r>
            <a:r>
              <a:rPr lang="es-ES" sz="1000" dirty="0" err="1"/>
              <a:t>e.printStackTrace</a:t>
            </a:r>
            <a:r>
              <a:rPr lang="es-ES" sz="1000" dirty="0"/>
              <a:t>();</a:t>
            </a:r>
          </a:p>
          <a:p>
            <a:r>
              <a:rPr lang="es-ES" sz="1000" dirty="0"/>
              <a:t>                }</a:t>
            </a:r>
          </a:p>
          <a:p>
            <a:r>
              <a:rPr lang="es-ES" sz="1000" dirty="0"/>
              <a:t>                </a:t>
            </a:r>
            <a:r>
              <a:rPr lang="es-ES" sz="1000" dirty="0" err="1"/>
              <a:t>return</a:t>
            </a:r>
            <a:r>
              <a:rPr lang="es-ES" sz="1000" dirty="0"/>
              <a:t> "</a:t>
            </a:r>
            <a:r>
              <a:rPr lang="es-ES" sz="1000" dirty="0" err="1"/>
              <a:t>Login</a:t>
            </a:r>
            <a:r>
              <a:rPr lang="es-ES" sz="1000" dirty="0"/>
              <a:t> Ok!!!";</a:t>
            </a:r>
          </a:p>
          <a:p>
            <a:r>
              <a:rPr lang="es-ES" sz="1000" dirty="0"/>
              <a:t>            }</a:t>
            </a:r>
          </a:p>
          <a:p>
            <a:r>
              <a:rPr lang="es-ES" sz="1000" dirty="0"/>
              <a:t>            @</a:t>
            </a:r>
            <a:r>
              <a:rPr lang="es-ES" sz="1000" dirty="0" err="1"/>
              <a:t>Override</a:t>
            </a:r>
            <a:endParaRPr lang="es-ES" sz="1000" dirty="0"/>
          </a:p>
          <a:p>
            <a:r>
              <a:rPr lang="es-ES" sz="1000" dirty="0"/>
              <a:t>            </a:t>
            </a:r>
            <a:r>
              <a:rPr lang="es-ES" sz="1000" dirty="0" err="1"/>
              <a:t>protected</a:t>
            </a:r>
            <a:r>
              <a:rPr lang="es-ES" sz="1000" dirty="0"/>
              <a:t> </a:t>
            </a:r>
            <a:r>
              <a:rPr lang="es-ES" sz="1000" dirty="0" err="1"/>
              <a:t>void</a:t>
            </a:r>
            <a:r>
              <a:rPr lang="es-ES" sz="1000" dirty="0"/>
              <a:t> </a:t>
            </a:r>
            <a:r>
              <a:rPr lang="es-ES" sz="1000" dirty="0" err="1"/>
              <a:t>onPostExecute</a:t>
            </a:r>
            <a:r>
              <a:rPr lang="es-ES" sz="1000" dirty="0"/>
              <a:t>(</a:t>
            </a:r>
            <a:r>
              <a:rPr lang="es-ES" sz="1000" dirty="0" err="1"/>
              <a:t>String</a:t>
            </a:r>
            <a:r>
              <a:rPr lang="es-ES" sz="1000" dirty="0"/>
              <a:t> </a:t>
            </a:r>
            <a:r>
              <a:rPr lang="es-ES" sz="1000" dirty="0" err="1"/>
              <a:t>message</a:t>
            </a:r>
            <a:r>
              <a:rPr lang="es-ES" sz="1000" dirty="0"/>
              <a:t>) {</a:t>
            </a:r>
          </a:p>
          <a:p>
            <a:r>
              <a:rPr lang="es-ES" sz="1000" dirty="0"/>
              <a:t>                </a:t>
            </a:r>
            <a:r>
              <a:rPr lang="es-ES" sz="1000" dirty="0" err="1"/>
              <a:t>super.onPostExecute</a:t>
            </a:r>
            <a:r>
              <a:rPr lang="es-ES" sz="1000" dirty="0"/>
              <a:t>(</a:t>
            </a:r>
            <a:r>
              <a:rPr lang="es-ES" sz="1000" dirty="0" err="1"/>
              <a:t>message</a:t>
            </a:r>
            <a:r>
              <a:rPr lang="es-ES" sz="1000" dirty="0"/>
              <a:t>);</a:t>
            </a:r>
          </a:p>
          <a:p>
            <a:r>
              <a:rPr lang="es-ES" sz="1000" dirty="0"/>
              <a:t>                </a:t>
            </a:r>
            <a:r>
              <a:rPr lang="es-ES" sz="1000" dirty="0" err="1"/>
              <a:t>loginView.hideProgress</a:t>
            </a:r>
            <a:r>
              <a:rPr lang="es-ES" sz="1000" dirty="0"/>
              <a:t>();</a:t>
            </a:r>
          </a:p>
          <a:p>
            <a:r>
              <a:rPr lang="es-ES" sz="1000" dirty="0"/>
              <a:t>                </a:t>
            </a:r>
            <a:r>
              <a:rPr lang="es-ES" sz="1000" dirty="0" err="1"/>
              <a:t>loginView.showMessage</a:t>
            </a:r>
            <a:r>
              <a:rPr lang="es-ES" sz="1000" dirty="0"/>
              <a:t>(</a:t>
            </a:r>
            <a:r>
              <a:rPr lang="es-ES" sz="1000" dirty="0" err="1"/>
              <a:t>message</a:t>
            </a:r>
            <a:r>
              <a:rPr lang="es-ES" sz="1000" dirty="0"/>
              <a:t>);</a:t>
            </a:r>
          </a:p>
          <a:p>
            <a:r>
              <a:rPr lang="es-ES" sz="1000" dirty="0"/>
              <a:t>            }</a:t>
            </a:r>
          </a:p>
          <a:p>
            <a:r>
              <a:rPr lang="es-ES" sz="1000" dirty="0"/>
              <a:t>        };</a:t>
            </a:r>
          </a:p>
          <a:p>
            <a:r>
              <a:rPr lang="es-ES" sz="1000" dirty="0"/>
              <a:t>        </a:t>
            </a:r>
            <a:r>
              <a:rPr lang="es-ES" sz="1000" dirty="0" err="1"/>
              <a:t>doLoginTask.execute</a:t>
            </a:r>
            <a:r>
              <a:rPr lang="es-ES" sz="1000" dirty="0"/>
              <a:t>(</a:t>
            </a:r>
            <a:r>
              <a:rPr lang="es-ES" sz="1000" dirty="0" err="1"/>
              <a:t>user</a:t>
            </a:r>
            <a:r>
              <a:rPr lang="es-ES" sz="1000" dirty="0"/>
              <a:t>, </a:t>
            </a:r>
            <a:r>
              <a:rPr lang="es-ES" sz="1000" dirty="0" err="1"/>
              <a:t>pass</a:t>
            </a:r>
            <a:r>
              <a:rPr lang="es-ES" sz="1000" dirty="0"/>
              <a:t>);</a:t>
            </a:r>
          </a:p>
          <a:p>
            <a:r>
              <a:rPr lang="es-ES" sz="1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2241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Android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336800" y="1752600"/>
            <a:ext cx="8077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</a:t>
            </a:r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</a:t>
            </a:r>
            <a:r>
              <a:rPr lang="es-ES" sz="1200" dirty="0" err="1"/>
              <a:t>LinearLayoutActivity</a:t>
            </a:r>
            <a:r>
              <a:rPr lang="es-ES" sz="1200" dirty="0"/>
              <a:t> </a:t>
            </a:r>
            <a:r>
              <a:rPr lang="es-ES" sz="1200" dirty="0" err="1"/>
              <a:t>extends</a:t>
            </a:r>
            <a:r>
              <a:rPr lang="es-ES" sz="1200" dirty="0"/>
              <a:t> </a:t>
            </a:r>
            <a:r>
              <a:rPr lang="es-ES" sz="1200" dirty="0" err="1"/>
              <a:t>AppCompatActivity</a:t>
            </a:r>
            <a:r>
              <a:rPr lang="es-ES" sz="1200" dirty="0"/>
              <a:t> </a:t>
            </a:r>
            <a:r>
              <a:rPr lang="es-ES" sz="1200" dirty="0" err="1"/>
              <a:t>implements</a:t>
            </a:r>
            <a:r>
              <a:rPr lang="es-ES" sz="1200" dirty="0"/>
              <a:t> </a:t>
            </a:r>
            <a:r>
              <a:rPr lang="es-ES" sz="1200" dirty="0" err="1"/>
              <a:t>LoginView</a:t>
            </a:r>
            <a:r>
              <a:rPr lang="es-ES" sz="1200" dirty="0"/>
              <a:t>{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private</a:t>
            </a:r>
            <a:r>
              <a:rPr lang="es-ES" sz="1200" dirty="0"/>
              <a:t> </a:t>
            </a:r>
            <a:r>
              <a:rPr lang="es-ES" sz="1200" dirty="0" err="1"/>
              <a:t>LoginPresenter</a:t>
            </a:r>
            <a:r>
              <a:rPr lang="es-ES" sz="1200" dirty="0"/>
              <a:t> </a:t>
            </a:r>
            <a:r>
              <a:rPr lang="es-ES" sz="1200" dirty="0" err="1"/>
              <a:t>loginPresenter</a:t>
            </a:r>
            <a:r>
              <a:rPr lang="es-ES" sz="1200" dirty="0"/>
              <a:t>;</a:t>
            </a:r>
          </a:p>
          <a:p>
            <a:r>
              <a:rPr lang="es-ES" sz="1200" dirty="0"/>
              <a:t>@</a:t>
            </a:r>
            <a:r>
              <a:rPr lang="es-ES" sz="1200" dirty="0" err="1"/>
              <a:t>Override</a:t>
            </a:r>
            <a:endParaRPr lang="es-ES" sz="1200" dirty="0"/>
          </a:p>
          <a:p>
            <a:r>
              <a:rPr lang="es-ES" sz="1200" dirty="0"/>
              <a:t>    </a:t>
            </a:r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void</a:t>
            </a:r>
            <a:r>
              <a:rPr lang="es-ES" sz="1200" dirty="0"/>
              <a:t> </a:t>
            </a:r>
            <a:r>
              <a:rPr lang="es-ES" sz="1200" dirty="0" err="1"/>
              <a:t>showProgress</a:t>
            </a:r>
            <a:r>
              <a:rPr lang="es-ES" sz="1200" dirty="0"/>
              <a:t>() {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if</a:t>
            </a:r>
            <a:r>
              <a:rPr lang="es-ES" sz="1200" dirty="0"/>
              <a:t>(</a:t>
            </a:r>
            <a:r>
              <a:rPr lang="es-ES" sz="1200" dirty="0" err="1"/>
              <a:t>progressBar</a:t>
            </a:r>
            <a:r>
              <a:rPr lang="es-ES" sz="1200" dirty="0"/>
              <a:t>!=</a:t>
            </a:r>
            <a:r>
              <a:rPr lang="es-ES" sz="1200" dirty="0" err="1"/>
              <a:t>null</a:t>
            </a:r>
            <a:r>
              <a:rPr lang="es-ES" sz="1200" dirty="0"/>
              <a:t>){</a:t>
            </a:r>
          </a:p>
          <a:p>
            <a:r>
              <a:rPr lang="es-ES" sz="1200" dirty="0"/>
              <a:t>            </a:t>
            </a:r>
            <a:r>
              <a:rPr lang="es-ES" sz="1200" dirty="0" err="1"/>
              <a:t>progressBar.setVisibility</a:t>
            </a:r>
            <a:r>
              <a:rPr lang="es-ES" sz="1200" dirty="0"/>
              <a:t>(</a:t>
            </a:r>
            <a:r>
              <a:rPr lang="es-ES" sz="1200" dirty="0" err="1"/>
              <a:t>View.VISIBLE</a:t>
            </a:r>
            <a:r>
              <a:rPr lang="es-ES" sz="1200" dirty="0"/>
              <a:t>);</a:t>
            </a:r>
          </a:p>
          <a:p>
            <a:r>
              <a:rPr lang="es-ES" sz="1200" dirty="0"/>
              <a:t>        }</a:t>
            </a:r>
          </a:p>
          <a:p>
            <a:r>
              <a:rPr lang="es-ES" sz="1200" dirty="0"/>
              <a:t>    }</a:t>
            </a:r>
          </a:p>
          <a:p>
            <a:endParaRPr lang="es-ES" sz="1200" dirty="0"/>
          </a:p>
          <a:p>
            <a:r>
              <a:rPr lang="es-ES" sz="1200" dirty="0"/>
              <a:t>    @</a:t>
            </a:r>
            <a:r>
              <a:rPr lang="es-ES" sz="1200" dirty="0" err="1"/>
              <a:t>Override</a:t>
            </a:r>
            <a:endParaRPr lang="es-ES" sz="1200" dirty="0"/>
          </a:p>
          <a:p>
            <a:r>
              <a:rPr lang="es-ES" sz="1200" dirty="0"/>
              <a:t>    </a:t>
            </a:r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void</a:t>
            </a:r>
            <a:r>
              <a:rPr lang="es-ES" sz="1200" dirty="0"/>
              <a:t> </a:t>
            </a:r>
            <a:r>
              <a:rPr lang="es-ES" sz="1200" dirty="0" err="1"/>
              <a:t>hideProgress</a:t>
            </a:r>
            <a:r>
              <a:rPr lang="es-ES" sz="1200" dirty="0"/>
              <a:t>() {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if</a:t>
            </a:r>
            <a:r>
              <a:rPr lang="es-ES" sz="1200" dirty="0"/>
              <a:t>(</a:t>
            </a:r>
            <a:r>
              <a:rPr lang="es-ES" sz="1200" dirty="0" err="1"/>
              <a:t>progressBar</a:t>
            </a:r>
            <a:r>
              <a:rPr lang="es-ES" sz="1200" dirty="0"/>
              <a:t>!=</a:t>
            </a:r>
            <a:r>
              <a:rPr lang="es-ES" sz="1200" dirty="0" err="1"/>
              <a:t>null</a:t>
            </a:r>
            <a:r>
              <a:rPr lang="es-ES" sz="1200" dirty="0"/>
              <a:t>){</a:t>
            </a:r>
          </a:p>
          <a:p>
            <a:r>
              <a:rPr lang="es-ES" sz="1200" dirty="0"/>
              <a:t>            </a:t>
            </a:r>
            <a:r>
              <a:rPr lang="es-ES" sz="1200" dirty="0" err="1"/>
              <a:t>progressBar.setVisibility</a:t>
            </a:r>
            <a:r>
              <a:rPr lang="es-ES" sz="1200" dirty="0"/>
              <a:t>(</a:t>
            </a:r>
            <a:r>
              <a:rPr lang="es-ES" sz="1200" dirty="0" err="1"/>
              <a:t>View.GONE</a:t>
            </a:r>
            <a:r>
              <a:rPr lang="es-ES" sz="1200" dirty="0"/>
              <a:t>);</a:t>
            </a:r>
          </a:p>
          <a:p>
            <a:r>
              <a:rPr lang="es-ES" sz="1200" dirty="0"/>
              <a:t>        }</a:t>
            </a:r>
          </a:p>
          <a:p>
            <a:r>
              <a:rPr lang="es-ES" sz="1200" dirty="0"/>
              <a:t>    }</a:t>
            </a:r>
          </a:p>
          <a:p>
            <a:endParaRPr lang="es-ES" sz="1200" dirty="0"/>
          </a:p>
          <a:p>
            <a:r>
              <a:rPr lang="es-ES" sz="1200" dirty="0"/>
              <a:t>    @</a:t>
            </a:r>
            <a:r>
              <a:rPr lang="es-ES" sz="1200" dirty="0" err="1"/>
              <a:t>Override</a:t>
            </a:r>
            <a:endParaRPr lang="es-ES" sz="1200" dirty="0"/>
          </a:p>
          <a:p>
            <a:r>
              <a:rPr lang="es-ES" sz="1200" dirty="0"/>
              <a:t>    </a:t>
            </a:r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void</a:t>
            </a:r>
            <a:r>
              <a:rPr lang="es-ES" sz="1200" dirty="0"/>
              <a:t> </a:t>
            </a:r>
            <a:r>
              <a:rPr lang="es-ES" sz="1200" dirty="0" err="1"/>
              <a:t>showMessage</a:t>
            </a:r>
            <a:r>
              <a:rPr lang="es-ES" sz="1200" dirty="0"/>
              <a:t>(</a:t>
            </a:r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 err="1"/>
              <a:t>message</a:t>
            </a:r>
            <a:r>
              <a:rPr lang="es-ES" sz="1200" dirty="0"/>
              <a:t>) {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Toast</a:t>
            </a:r>
            <a:r>
              <a:rPr lang="es-ES" sz="1200" dirty="0"/>
              <a:t> </a:t>
            </a:r>
            <a:r>
              <a:rPr lang="es-ES" sz="1200" dirty="0" err="1"/>
              <a:t>toastMessage</a:t>
            </a:r>
            <a:r>
              <a:rPr lang="es-ES" sz="1200" dirty="0"/>
              <a:t> = </a:t>
            </a:r>
            <a:r>
              <a:rPr lang="es-ES" sz="1200" dirty="0" err="1"/>
              <a:t>Toast</a:t>
            </a:r>
            <a:endParaRPr lang="es-ES" sz="1200" dirty="0"/>
          </a:p>
          <a:p>
            <a:r>
              <a:rPr lang="es-ES" sz="1200" dirty="0"/>
              <a:t>                .</a:t>
            </a:r>
            <a:r>
              <a:rPr lang="es-ES" sz="1200" dirty="0" err="1"/>
              <a:t>makeText</a:t>
            </a:r>
            <a:r>
              <a:rPr lang="es-ES" sz="1200" dirty="0"/>
              <a:t>(</a:t>
            </a:r>
            <a:r>
              <a:rPr lang="es-ES" sz="1200" dirty="0" err="1"/>
              <a:t>this</a:t>
            </a:r>
            <a:r>
              <a:rPr lang="es-ES" sz="1200" dirty="0"/>
              <a:t>, </a:t>
            </a:r>
            <a:r>
              <a:rPr lang="es-ES" sz="1200" dirty="0" err="1"/>
              <a:t>message</a:t>
            </a:r>
            <a:r>
              <a:rPr lang="es-ES" sz="1200" dirty="0"/>
              <a:t>, </a:t>
            </a:r>
            <a:r>
              <a:rPr lang="es-ES" sz="1200" dirty="0" err="1"/>
              <a:t>Toast.LENGTH_LONG</a:t>
            </a:r>
            <a:r>
              <a:rPr lang="es-ES" sz="1200" dirty="0"/>
              <a:t>);</a:t>
            </a:r>
          </a:p>
          <a:p>
            <a:endParaRPr lang="es-ES" sz="1200" dirty="0"/>
          </a:p>
          <a:p>
            <a:r>
              <a:rPr lang="es-ES" sz="1200" dirty="0"/>
              <a:t>        </a:t>
            </a:r>
            <a:r>
              <a:rPr lang="es-ES" sz="1200" dirty="0" err="1"/>
              <a:t>toastMessage.show</a:t>
            </a:r>
            <a:r>
              <a:rPr lang="es-ES" sz="1200" dirty="0"/>
              <a:t>();</a:t>
            </a:r>
          </a:p>
          <a:p>
            <a:r>
              <a:rPr lang="es-ES" sz="1200" dirty="0"/>
              <a:t>    }</a:t>
            </a:r>
          </a:p>
          <a:p>
            <a:r>
              <a:rPr lang="es-E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029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Model</a:t>
            </a:r>
            <a:r>
              <a:rPr lang="es-ES" dirty="0"/>
              <a:t> View </a:t>
            </a:r>
            <a:r>
              <a:rPr lang="es-ES" dirty="0" err="1"/>
              <a:t>view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(MVVM)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2324100"/>
            <a:ext cx="76295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2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https://github.com/konmik/konmik.github.io/wiki/Introduction-to-Model-View-Presenter-on-Android</a:t>
            </a:r>
            <a:endParaRPr lang="es-ES" dirty="0"/>
          </a:p>
          <a:p>
            <a:r>
              <a:rPr lang="es-ES" dirty="0">
                <a:hlinkClick r:id="rId3"/>
              </a:rPr>
              <a:t>https://github.com/pedrovgs/EffectiveAndroidUI</a:t>
            </a:r>
            <a:endParaRPr lang="es-ES" dirty="0"/>
          </a:p>
          <a:p>
            <a:r>
              <a:rPr lang="es-ES" dirty="0">
                <a:hlinkClick r:id="rId4"/>
              </a:rPr>
              <a:t>http://antonioleiva.com/mvp-android/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348778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191</TotalTime>
  <Words>399</Words>
  <Application>Microsoft Office PowerPoint</Application>
  <PresentationFormat>Panorámica</PresentationFormat>
  <Paragraphs>109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Rockwell</vt:lpstr>
      <vt:lpstr>Galería</vt:lpstr>
      <vt:lpstr>Model View PRESENTER (MVP)</vt:lpstr>
      <vt:lpstr>Necesidad Separar</vt:lpstr>
      <vt:lpstr>Que es MVP?</vt:lpstr>
      <vt:lpstr>Implementación android</vt:lpstr>
      <vt:lpstr>Implementación Android</vt:lpstr>
      <vt:lpstr>Implementación Android</vt:lpstr>
      <vt:lpstr>Model View view model (MVVM)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View PRESENTER (MVP)</dc:title>
  <dc:creator>Angel Vázquez</dc:creator>
  <cp:lastModifiedBy>Angel Vázquez</cp:lastModifiedBy>
  <cp:revision>8</cp:revision>
  <dcterms:created xsi:type="dcterms:W3CDTF">2016-04-13T10:37:02Z</dcterms:created>
  <dcterms:modified xsi:type="dcterms:W3CDTF">2016-04-13T13:48:57Z</dcterms:modified>
</cp:coreProperties>
</file>