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0" d="100"/>
          <a:sy n="40" d="100"/>
        </p:scale>
        <p:origin x="25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542766220181472"/>
          <c:y val="0.12550413165269711"/>
          <c:w val="0.81558123997625798"/>
          <c:h val="0.7239662630180913"/>
        </c:manualLayout>
      </c:layout>
      <c:barChart>
        <c:barDir val="col"/>
        <c:grouping val="clustered"/>
        <c:varyColors val="0"/>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Anjali Patel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Accenture has embarked on a 3-month pilot with Social Buzz to focus on 3 main tasks, aligned with some of the biggest challenges you’re currently facing. </a:t>
            </a:r>
          </a:p>
          <a:p>
            <a:pPr lvl="0"/>
            <a:endParaRPr lang="en-US" dirty="0"/>
          </a:p>
          <a:p>
            <a:pPr lvl="0"/>
            <a:r>
              <a:rPr lang="en-US" dirty="0"/>
              <a:t>Social Buzz has reached a huge scale in recent years to become recognized as a global unicorn company. We are here to help you manage this scale and to guide you in the right direction.</a:t>
            </a:r>
          </a:p>
          <a:p>
            <a:pPr lvl="0"/>
            <a:endParaRPr lang="en-US" dirty="0"/>
          </a:p>
          <a:p>
            <a:pPr lvl="0"/>
            <a:r>
              <a:rPr lang="en-US" dirty="0"/>
              <a:t>Firstly, we will audit your big data practice and share best practices and industry expertise. Secondly, we will be guiding you through a successful IPO, of which we have deep expertise and knowledge within our team. Finally, we have analyzed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a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helped to guide the team to produce high-quality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Finally, Anjali Patel was solely responsible for taking leadership guidance and delivering high-quality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shows what people enjoy consuming as content. But also interesting to see culture too. Users favor "real-life" content on this platform.</a:t>
            </a:r>
          </a:p>
          <a:p>
            <a:pPr lvl="0"/>
            <a:endParaRPr lang="en-US" dirty="0"/>
          </a:p>
          <a:p>
            <a:pPr lvl="0"/>
            <a:r>
              <a:rPr lang="en-US" dirty="0"/>
              <a:t>Furthermore, soccer is an interesting category because the European championships are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are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mc:AlternateContent xmlns:mc="http://schemas.openxmlformats.org/markup-compatibility/2006">
    <mc:Choice xmlns:p14="http://schemas.microsoft.com/office/powerpoint/2010/main" Requires="p14">
      <p:transition spd="slow" p14:dur="2000" advTm="16762"/>
    </mc:Choice>
    <mc:Fallback>
      <p:transition spd="slow" advTm="167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advTm="54964"/>
    </mc:Choice>
    <mc:Fallback>
      <p:transition spd="slow" advTm="549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75265939"/>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pic>
        <p:nvPicPr>
          <p:cNvPr id="29" name="Picture 28">
            <a:extLst>
              <a:ext uri="{FF2B5EF4-FFF2-40B4-BE49-F238E27FC236}">
                <a16:creationId xmlns:a16="http://schemas.microsoft.com/office/drawing/2014/main" id="{0354664B-D321-D1A4-4B50-61F0FA67C695}"/>
              </a:ext>
            </a:extLst>
          </p:cNvPr>
          <p:cNvPicPr>
            <a:picLocks noChangeAspect="1"/>
          </p:cNvPicPr>
          <p:nvPr/>
        </p:nvPicPr>
        <p:blipFill>
          <a:blip r:embed="rId8"/>
          <a:stretch>
            <a:fillRect/>
          </a:stretch>
        </p:blipFill>
        <p:spPr>
          <a:xfrm>
            <a:off x="3323802" y="1645190"/>
            <a:ext cx="13674497" cy="72579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1672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anjali patel</cp:lastModifiedBy>
  <cp:revision>30</cp:revision>
  <dcterms:created xsi:type="dcterms:W3CDTF">2006-08-16T00:00:00Z</dcterms:created>
  <dcterms:modified xsi:type="dcterms:W3CDTF">2024-07-05T10:38:28Z</dcterms:modified>
  <dc:identifier>DAEhDyfaYKE</dc:identifier>
</cp:coreProperties>
</file>