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3296E-AC89-43EE-8A8F-5C308978E5EF}" v="129" dt="2023-05-27T14:33:20.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 dhiman" userId="df5faab1b9a77e19" providerId="Windows Live" clId="Web-{5003296E-AC89-43EE-8A8F-5C308978E5EF}"/>
    <pc:docChg chg="addSld modSld addMainMaster delMainMaster">
      <pc:chgData name="anju dhiman" userId="df5faab1b9a77e19" providerId="Windows Live" clId="Web-{5003296E-AC89-43EE-8A8F-5C308978E5EF}" dt="2023-05-27T14:33:20.101" v="134" actId="1076"/>
      <pc:docMkLst>
        <pc:docMk/>
      </pc:docMkLst>
      <pc:sldChg chg="addSp delSp modSp mod setBg modClrScheme addAnim chgLayout">
        <pc:chgData name="anju dhiman" userId="df5faab1b9a77e19" providerId="Windows Live" clId="Web-{5003296E-AC89-43EE-8A8F-5C308978E5EF}" dt="2023-05-27T14:08:43.623" v="6"/>
        <pc:sldMkLst>
          <pc:docMk/>
          <pc:sldMk cId="109857222" sldId="256"/>
        </pc:sldMkLst>
        <pc:spChg chg="mod">
          <ac:chgData name="anju dhiman" userId="df5faab1b9a77e19" providerId="Windows Live" clId="Web-{5003296E-AC89-43EE-8A8F-5C308978E5EF}" dt="2023-05-27T14:08:43.623" v="6"/>
          <ac:spMkLst>
            <pc:docMk/>
            <pc:sldMk cId="109857222" sldId="256"/>
            <ac:spMk id="2" creationId="{00000000-0000-0000-0000-000000000000}"/>
          </ac:spMkLst>
        </pc:spChg>
        <pc:spChg chg="mod">
          <ac:chgData name="anju dhiman" userId="df5faab1b9a77e19" providerId="Windows Live" clId="Web-{5003296E-AC89-43EE-8A8F-5C308978E5EF}" dt="2023-05-27T14:08:43.623" v="6"/>
          <ac:spMkLst>
            <pc:docMk/>
            <pc:sldMk cId="109857222" sldId="256"/>
            <ac:spMk id="3" creationId="{00000000-0000-0000-0000-000000000000}"/>
          </ac:spMkLst>
        </pc:spChg>
        <pc:spChg chg="add del">
          <ac:chgData name="anju dhiman" userId="df5faab1b9a77e19" providerId="Windows Live" clId="Web-{5003296E-AC89-43EE-8A8F-5C308978E5EF}" dt="2023-05-27T14:08:43.623" v="6"/>
          <ac:spMkLst>
            <pc:docMk/>
            <pc:sldMk cId="109857222" sldId="256"/>
            <ac:spMk id="9" creationId="{60220DBA-8988-4873-8FCD-3FFAC3CF13F6}"/>
          </ac:spMkLst>
        </pc:spChg>
        <pc:spChg chg="add">
          <ac:chgData name="anju dhiman" userId="df5faab1b9a77e19" providerId="Windows Live" clId="Web-{5003296E-AC89-43EE-8A8F-5C308978E5EF}" dt="2023-05-27T14:08:43.623" v="6"/>
          <ac:spMkLst>
            <pc:docMk/>
            <pc:sldMk cId="109857222" sldId="256"/>
            <ac:spMk id="20" creationId="{EC3FE92E-FF21-46DB-BE36-B3A5D4149B10}"/>
          </ac:spMkLst>
        </pc:spChg>
        <pc:spChg chg="add">
          <ac:chgData name="anju dhiman" userId="df5faab1b9a77e19" providerId="Windows Live" clId="Web-{5003296E-AC89-43EE-8A8F-5C308978E5EF}" dt="2023-05-27T14:08:43.623" v="6"/>
          <ac:spMkLst>
            <pc:docMk/>
            <pc:sldMk cId="109857222" sldId="256"/>
            <ac:spMk id="22" creationId="{7E9DFFEE-526A-4D56-A70C-EADE7289BEE5}"/>
          </ac:spMkLst>
        </pc:spChg>
        <pc:picChg chg="add mod ord">
          <ac:chgData name="anju dhiman" userId="df5faab1b9a77e19" providerId="Windows Live" clId="Web-{5003296E-AC89-43EE-8A8F-5C308978E5EF}" dt="2023-05-27T14:08:43.623" v="6"/>
          <ac:picMkLst>
            <pc:docMk/>
            <pc:sldMk cId="109857222" sldId="256"/>
            <ac:picMk id="4" creationId="{E4E2A81E-F2F6-EA50-6D3A-A21D33E5B9C1}"/>
          </ac:picMkLst>
        </pc:picChg>
        <pc:cxnChg chg="add del">
          <ac:chgData name="anju dhiman" userId="df5faab1b9a77e19" providerId="Windows Live" clId="Web-{5003296E-AC89-43EE-8A8F-5C308978E5EF}" dt="2023-05-27T14:08:43.623" v="6"/>
          <ac:cxnSpMkLst>
            <pc:docMk/>
            <pc:sldMk cId="109857222" sldId="256"/>
            <ac:cxnSpMk id="11" creationId="{3A8CB1B5-064D-4590-A7F2-70C604854D32}"/>
          </ac:cxnSpMkLst>
        </pc:cxnChg>
        <pc:cxnChg chg="add del">
          <ac:chgData name="anju dhiman" userId="df5faab1b9a77e19" providerId="Windows Live" clId="Web-{5003296E-AC89-43EE-8A8F-5C308978E5EF}" dt="2023-05-27T14:08:43.623" v="6"/>
          <ac:cxnSpMkLst>
            <pc:docMk/>
            <pc:sldMk cId="109857222" sldId="256"/>
            <ac:cxnSpMk id="13" creationId="{923F81E2-AE9A-4D71-87B5-D24817F30684}"/>
          </ac:cxnSpMkLst>
        </pc:cxnChg>
        <pc:cxnChg chg="add del">
          <ac:chgData name="anju dhiman" userId="df5faab1b9a77e19" providerId="Windows Live" clId="Web-{5003296E-AC89-43EE-8A8F-5C308978E5EF}" dt="2023-05-27T14:08:43.623" v="6"/>
          <ac:cxnSpMkLst>
            <pc:docMk/>
            <pc:sldMk cId="109857222" sldId="256"/>
            <ac:cxnSpMk id="15" creationId="{95C0F619-4F98-49B2-B92F-39B242F38F5D}"/>
          </ac:cxnSpMkLst>
        </pc:cxnChg>
      </pc:sldChg>
      <pc:sldChg chg="addSp delSp modSp new mod setBg">
        <pc:chgData name="anju dhiman" userId="df5faab1b9a77e19" providerId="Windows Live" clId="Web-{5003296E-AC89-43EE-8A8F-5C308978E5EF}" dt="2023-05-27T14:10:20.626" v="9"/>
        <pc:sldMkLst>
          <pc:docMk/>
          <pc:sldMk cId="3026556869" sldId="257"/>
        </pc:sldMkLst>
        <pc:spChg chg="mod">
          <ac:chgData name="anju dhiman" userId="df5faab1b9a77e19" providerId="Windows Live" clId="Web-{5003296E-AC89-43EE-8A8F-5C308978E5EF}" dt="2023-05-27T14:10:20.626" v="9"/>
          <ac:spMkLst>
            <pc:docMk/>
            <pc:sldMk cId="3026556869" sldId="257"/>
            <ac:spMk id="2" creationId="{DF878861-2597-61D6-C148-BBB97F2CEE15}"/>
          </ac:spMkLst>
        </pc:spChg>
        <pc:spChg chg="del">
          <ac:chgData name="anju dhiman" userId="df5faab1b9a77e19" providerId="Windows Live" clId="Web-{5003296E-AC89-43EE-8A8F-5C308978E5EF}" dt="2023-05-27T14:10:20.626" v="9"/>
          <ac:spMkLst>
            <pc:docMk/>
            <pc:sldMk cId="3026556869" sldId="257"/>
            <ac:spMk id="3" creationId="{38194AAC-1C30-C149-BB8C-6208C1431AC3}"/>
          </ac:spMkLst>
        </pc:spChg>
        <pc:spChg chg="add">
          <ac:chgData name="anju dhiman" userId="df5faab1b9a77e19" providerId="Windows Live" clId="Web-{5003296E-AC89-43EE-8A8F-5C308978E5EF}" dt="2023-05-27T14:10:20.626" v="9"/>
          <ac:spMkLst>
            <pc:docMk/>
            <pc:sldMk cId="3026556869" sldId="257"/>
            <ac:spMk id="13" creationId="{0E91F5CA-B392-444C-88E3-BF5BAAEBDEB0}"/>
          </ac:spMkLst>
        </pc:spChg>
        <pc:spChg chg="add">
          <ac:chgData name="anju dhiman" userId="df5faab1b9a77e19" providerId="Windows Live" clId="Web-{5003296E-AC89-43EE-8A8F-5C308978E5EF}" dt="2023-05-27T14:10:20.626" v="9"/>
          <ac:spMkLst>
            <pc:docMk/>
            <pc:sldMk cId="3026556869" sldId="257"/>
            <ac:spMk id="15" creationId="{63F3677B-A97D-4CAD-A971-B22755F563EC}"/>
          </ac:spMkLst>
        </pc:spChg>
        <pc:picChg chg="add">
          <ac:chgData name="anju dhiman" userId="df5faab1b9a77e19" providerId="Windows Live" clId="Web-{5003296E-AC89-43EE-8A8F-5C308978E5EF}" dt="2023-05-27T14:10:20.626" v="9"/>
          <ac:picMkLst>
            <pc:docMk/>
            <pc:sldMk cId="3026556869" sldId="257"/>
            <ac:picMk id="5" creationId="{74B6B5BD-2F8E-A130-38D1-94703244E0F2}"/>
          </ac:picMkLst>
        </pc:picChg>
        <pc:picChg chg="add">
          <ac:chgData name="anju dhiman" userId="df5faab1b9a77e19" providerId="Windows Live" clId="Web-{5003296E-AC89-43EE-8A8F-5C308978E5EF}" dt="2023-05-27T14:10:20.626" v="9"/>
          <ac:picMkLst>
            <pc:docMk/>
            <pc:sldMk cId="3026556869" sldId="257"/>
            <ac:picMk id="9" creationId="{DEB2E8C4-C3E7-4048-A43D-9859510CFA98}"/>
          </ac:picMkLst>
        </pc:picChg>
        <pc:inkChg chg="add">
          <ac:chgData name="anju dhiman" userId="df5faab1b9a77e19" providerId="Windows Live" clId="Web-{5003296E-AC89-43EE-8A8F-5C308978E5EF}" dt="2023-05-27T14:10:20.626" v="9"/>
          <ac:inkMkLst>
            <pc:docMk/>
            <pc:sldMk cId="3026556869" sldId="257"/>
            <ac:inkMk id="11" creationId="{24D29CCB-7956-4E3E-8880-304085F04BF4}"/>
          </ac:inkMkLst>
        </pc:inkChg>
      </pc:sldChg>
      <pc:sldChg chg="addSp delSp modSp new mod setBg">
        <pc:chgData name="anju dhiman" userId="df5faab1b9a77e19" providerId="Windows Live" clId="Web-{5003296E-AC89-43EE-8A8F-5C308978E5EF}" dt="2023-05-27T14:20:11.861" v="55" actId="14100"/>
        <pc:sldMkLst>
          <pc:docMk/>
          <pc:sldMk cId="1939154899" sldId="258"/>
        </pc:sldMkLst>
        <pc:spChg chg="del">
          <ac:chgData name="anju dhiman" userId="df5faab1b9a77e19" providerId="Windows Live" clId="Web-{5003296E-AC89-43EE-8A8F-5C308978E5EF}" dt="2023-05-27T14:16:05.338" v="11"/>
          <ac:spMkLst>
            <pc:docMk/>
            <pc:sldMk cId="1939154899" sldId="258"/>
            <ac:spMk id="2" creationId="{A02A45D0-D5B7-0781-4AC4-93A25BA4BF09}"/>
          </ac:spMkLst>
        </pc:spChg>
        <pc:spChg chg="mod">
          <ac:chgData name="anju dhiman" userId="df5faab1b9a77e19" providerId="Windows Live" clId="Web-{5003296E-AC89-43EE-8A8F-5C308978E5EF}" dt="2023-05-27T14:20:11.861" v="55" actId="14100"/>
          <ac:spMkLst>
            <pc:docMk/>
            <pc:sldMk cId="1939154899" sldId="258"/>
            <ac:spMk id="3" creationId="{5C042928-D082-9F72-5239-055744BA5E34}"/>
          </ac:spMkLst>
        </pc:spChg>
        <pc:spChg chg="add">
          <ac:chgData name="anju dhiman" userId="df5faab1b9a77e19" providerId="Windows Live" clId="Web-{5003296E-AC89-43EE-8A8F-5C308978E5EF}" dt="2023-05-27T14:19:29.828" v="40"/>
          <ac:spMkLst>
            <pc:docMk/>
            <pc:sldMk cId="1939154899" sldId="258"/>
            <ac:spMk id="9" creationId="{637B2035-1FCB-439A-B421-095E136C7E07}"/>
          </ac:spMkLst>
        </pc:spChg>
        <pc:spChg chg="add">
          <ac:chgData name="anju dhiman" userId="df5faab1b9a77e19" providerId="Windows Live" clId="Web-{5003296E-AC89-43EE-8A8F-5C308978E5EF}" dt="2023-05-27T14:19:29.828" v="40"/>
          <ac:spMkLst>
            <pc:docMk/>
            <pc:sldMk cId="1939154899" sldId="258"/>
            <ac:spMk id="11" creationId="{81CE2CF7-D5AA-4464-AC91-9ED1EA5D6389}"/>
          </ac:spMkLst>
        </pc:spChg>
        <pc:picChg chg="add">
          <ac:chgData name="anju dhiman" userId="df5faab1b9a77e19" providerId="Windows Live" clId="Web-{5003296E-AC89-43EE-8A8F-5C308978E5EF}" dt="2023-05-27T14:19:29.828" v="40"/>
          <ac:picMkLst>
            <pc:docMk/>
            <pc:sldMk cId="1939154899" sldId="258"/>
            <ac:picMk id="5" creationId="{3B83BB91-8BA0-444E-355F-B8CAE579B32E}"/>
          </ac:picMkLst>
        </pc:picChg>
      </pc:sldChg>
      <pc:sldChg chg="addSp delSp modSp new mod setBg">
        <pc:chgData name="anju dhiman" userId="df5faab1b9a77e19" providerId="Windows Live" clId="Web-{5003296E-AC89-43EE-8A8F-5C308978E5EF}" dt="2023-05-27T14:22:50.724" v="66"/>
        <pc:sldMkLst>
          <pc:docMk/>
          <pc:sldMk cId="2396700206" sldId="259"/>
        </pc:sldMkLst>
        <pc:spChg chg="mod">
          <ac:chgData name="anju dhiman" userId="df5faab1b9a77e19" providerId="Windows Live" clId="Web-{5003296E-AC89-43EE-8A8F-5C308978E5EF}" dt="2023-05-27T14:22:50.724" v="66"/>
          <ac:spMkLst>
            <pc:docMk/>
            <pc:sldMk cId="2396700206" sldId="259"/>
            <ac:spMk id="2" creationId="{1A878FC6-A714-BE9E-5858-211399A58C89}"/>
          </ac:spMkLst>
        </pc:spChg>
        <pc:spChg chg="del">
          <ac:chgData name="anju dhiman" userId="df5faab1b9a77e19" providerId="Windows Live" clId="Web-{5003296E-AC89-43EE-8A8F-5C308978E5EF}" dt="2023-05-27T14:22:44.099" v="65"/>
          <ac:spMkLst>
            <pc:docMk/>
            <pc:sldMk cId="2396700206" sldId="259"/>
            <ac:spMk id="3" creationId="{CDF7CDC2-46E0-2DE4-AF10-5B2C8F1D1B24}"/>
          </ac:spMkLst>
        </pc:spChg>
        <pc:spChg chg="add">
          <ac:chgData name="anju dhiman" userId="df5faab1b9a77e19" providerId="Windows Live" clId="Web-{5003296E-AC89-43EE-8A8F-5C308978E5EF}" dt="2023-05-27T14:22:50.724" v="66"/>
          <ac:spMkLst>
            <pc:docMk/>
            <pc:sldMk cId="2396700206" sldId="259"/>
            <ac:spMk id="11" creationId="{0262E669-7774-4EAE-BBCE-F9FFE664D513}"/>
          </ac:spMkLst>
        </pc:spChg>
        <pc:spChg chg="add">
          <ac:chgData name="anju dhiman" userId="df5faab1b9a77e19" providerId="Windows Live" clId="Web-{5003296E-AC89-43EE-8A8F-5C308978E5EF}" dt="2023-05-27T14:22:50.724" v="66"/>
          <ac:spMkLst>
            <pc:docMk/>
            <pc:sldMk cId="2396700206" sldId="259"/>
            <ac:spMk id="13" creationId="{D0838CA9-6736-4868-BAC7-C020254B5B07}"/>
          </ac:spMkLst>
        </pc:spChg>
        <pc:spChg chg="add">
          <ac:chgData name="anju dhiman" userId="df5faab1b9a77e19" providerId="Windows Live" clId="Web-{5003296E-AC89-43EE-8A8F-5C308978E5EF}" dt="2023-05-27T14:22:50.724" v="66"/>
          <ac:spMkLst>
            <pc:docMk/>
            <pc:sldMk cId="2396700206" sldId="259"/>
            <ac:spMk id="15" creationId="{6AA9F379-605C-48FC-AA29-73D667134AED}"/>
          </ac:spMkLst>
        </pc:spChg>
        <pc:picChg chg="add">
          <ac:chgData name="anju dhiman" userId="df5faab1b9a77e19" providerId="Windows Live" clId="Web-{5003296E-AC89-43EE-8A8F-5C308978E5EF}" dt="2023-05-27T14:22:50.724" v="66"/>
          <ac:picMkLst>
            <pc:docMk/>
            <pc:sldMk cId="2396700206" sldId="259"/>
            <ac:picMk id="7" creationId="{DEB2E8C4-C3E7-4048-A43D-9859510CFA98}"/>
          </ac:picMkLst>
        </pc:picChg>
        <pc:inkChg chg="add">
          <ac:chgData name="anju dhiman" userId="df5faab1b9a77e19" providerId="Windows Live" clId="Web-{5003296E-AC89-43EE-8A8F-5C308978E5EF}" dt="2023-05-27T14:22:50.724" v="66"/>
          <ac:inkMkLst>
            <pc:docMk/>
            <pc:sldMk cId="2396700206" sldId="259"/>
            <ac:inkMk id="9" creationId="{24D29CCB-7956-4E3E-8880-304085F04BF4}"/>
          </ac:inkMkLst>
        </pc:inkChg>
      </pc:sldChg>
      <pc:sldChg chg="addSp delSp modSp new mod setBg">
        <pc:chgData name="anju dhiman" userId="df5faab1b9a77e19" providerId="Windows Live" clId="Web-{5003296E-AC89-43EE-8A8F-5C308978E5EF}" dt="2023-05-27T14:23:51.070" v="77" actId="14100"/>
        <pc:sldMkLst>
          <pc:docMk/>
          <pc:sldMk cId="3184706904" sldId="260"/>
        </pc:sldMkLst>
        <pc:spChg chg="del">
          <ac:chgData name="anju dhiman" userId="df5faab1b9a77e19" providerId="Windows Live" clId="Web-{5003296E-AC89-43EE-8A8F-5C308978E5EF}" dt="2023-05-27T14:21:54.035" v="58"/>
          <ac:spMkLst>
            <pc:docMk/>
            <pc:sldMk cId="3184706904" sldId="260"/>
            <ac:spMk id="2" creationId="{41116082-F7B3-47DF-12B9-124BBA973421}"/>
          </ac:spMkLst>
        </pc:spChg>
        <pc:spChg chg="add del mod">
          <ac:chgData name="anju dhiman" userId="df5faab1b9a77e19" providerId="Windows Live" clId="Web-{5003296E-AC89-43EE-8A8F-5C308978E5EF}" dt="2023-05-27T14:23:21.319" v="71"/>
          <ac:spMkLst>
            <pc:docMk/>
            <pc:sldMk cId="3184706904" sldId="260"/>
            <ac:spMk id="3" creationId="{7DEBCB6D-EECA-9A56-1397-5E70596CA511}"/>
          </ac:spMkLst>
        </pc:spChg>
        <pc:spChg chg="add">
          <ac:chgData name="anju dhiman" userId="df5faab1b9a77e19" providerId="Windows Live" clId="Web-{5003296E-AC89-43EE-8A8F-5C308978E5EF}" dt="2023-05-27T14:23:21.319" v="71"/>
          <ac:spMkLst>
            <pc:docMk/>
            <pc:sldMk cId="3184706904" sldId="260"/>
            <ac:spMk id="8" creationId="{C9A36457-A5F4-4103-A443-02581C09185B}"/>
          </ac:spMkLst>
        </pc:spChg>
        <pc:spChg chg="add del">
          <ac:chgData name="anju dhiman" userId="df5faab1b9a77e19" providerId="Windows Live" clId="Web-{5003296E-AC89-43EE-8A8F-5C308978E5EF}" dt="2023-05-27T14:23:21.288" v="70"/>
          <ac:spMkLst>
            <pc:docMk/>
            <pc:sldMk cId="3184706904" sldId="260"/>
            <ac:spMk id="9" creationId="{9F846FF8-0D27-4A66-8332-A0BE79BEFA3C}"/>
          </ac:spMkLst>
        </pc:spChg>
        <pc:spChg chg="add">
          <ac:chgData name="anju dhiman" userId="df5faab1b9a77e19" providerId="Windows Live" clId="Web-{5003296E-AC89-43EE-8A8F-5C308978E5EF}" dt="2023-05-27T14:23:21.319" v="71"/>
          <ac:spMkLst>
            <pc:docMk/>
            <pc:sldMk cId="3184706904" sldId="260"/>
            <ac:spMk id="10" creationId="{35C685BF-E9A7-4525-ABF3-CCC2EAC37E6E}"/>
          </ac:spMkLst>
        </pc:spChg>
        <pc:spChg chg="add del">
          <ac:chgData name="anju dhiman" userId="df5faab1b9a77e19" providerId="Windows Live" clId="Web-{5003296E-AC89-43EE-8A8F-5C308978E5EF}" dt="2023-05-27T14:23:21.288" v="70"/>
          <ac:spMkLst>
            <pc:docMk/>
            <pc:sldMk cId="3184706904" sldId="260"/>
            <ac:spMk id="11" creationId="{46B9CB01-4014-4606-90AC-ADABCFB38C3D}"/>
          </ac:spMkLst>
        </pc:spChg>
        <pc:spChg chg="add">
          <ac:chgData name="anju dhiman" userId="df5faab1b9a77e19" providerId="Windows Live" clId="Web-{5003296E-AC89-43EE-8A8F-5C308978E5EF}" dt="2023-05-27T14:23:21.319" v="71"/>
          <ac:spMkLst>
            <pc:docMk/>
            <pc:sldMk cId="3184706904" sldId="260"/>
            <ac:spMk id="12" creationId="{C87A8A8A-B020-4F46-8329-D75799D71B76}"/>
          </ac:spMkLst>
        </pc:spChg>
        <pc:spChg chg="add mod">
          <ac:chgData name="anju dhiman" userId="df5faab1b9a77e19" providerId="Windows Live" clId="Web-{5003296E-AC89-43EE-8A8F-5C308978E5EF}" dt="2023-05-27T14:23:51.070" v="77" actId="14100"/>
          <ac:spMkLst>
            <pc:docMk/>
            <pc:sldMk cId="3184706904" sldId="260"/>
            <ac:spMk id="13" creationId="{7DEBCB6D-EECA-9A56-1397-5E70596CA511}"/>
          </ac:spMkLst>
        </pc:spChg>
        <pc:graphicFrameChg chg="add del">
          <ac:chgData name="anju dhiman" userId="df5faab1b9a77e19" providerId="Windows Live" clId="Web-{5003296E-AC89-43EE-8A8F-5C308978E5EF}" dt="2023-05-27T14:23:13.225" v="68"/>
          <ac:graphicFrameMkLst>
            <pc:docMk/>
            <pc:sldMk cId="3184706904" sldId="260"/>
            <ac:graphicFrameMk id="5" creationId="{9B081908-67C5-600F-1DB5-CDE73A916440}"/>
          </ac:graphicFrameMkLst>
        </pc:graphicFrameChg>
        <pc:graphicFrameChg chg="add del">
          <ac:chgData name="anju dhiman" userId="df5faab1b9a77e19" providerId="Windows Live" clId="Web-{5003296E-AC89-43EE-8A8F-5C308978E5EF}" dt="2023-05-27T14:23:21.288" v="70"/>
          <ac:graphicFrameMkLst>
            <pc:docMk/>
            <pc:sldMk cId="3184706904" sldId="260"/>
            <ac:graphicFrameMk id="7" creationId="{D86479F0-D768-BF3C-5F66-FC9D151EC17F}"/>
          </ac:graphicFrameMkLst>
        </pc:graphicFrameChg>
      </pc:sldChg>
      <pc:sldChg chg="addSp delSp modSp new mod setBg">
        <pc:chgData name="anju dhiman" userId="df5faab1b9a77e19" providerId="Windows Live" clId="Web-{5003296E-AC89-43EE-8A8F-5C308978E5EF}" dt="2023-05-27T14:26:27.965" v="90"/>
        <pc:sldMkLst>
          <pc:docMk/>
          <pc:sldMk cId="1546666651" sldId="261"/>
        </pc:sldMkLst>
        <pc:spChg chg="mod">
          <ac:chgData name="anju dhiman" userId="df5faab1b9a77e19" providerId="Windows Live" clId="Web-{5003296E-AC89-43EE-8A8F-5C308978E5EF}" dt="2023-05-27T14:26:27.965" v="90"/>
          <ac:spMkLst>
            <pc:docMk/>
            <pc:sldMk cId="1546666651" sldId="261"/>
            <ac:spMk id="2" creationId="{4734A8E3-36A9-60D5-DE85-3B1DE7036FAE}"/>
          </ac:spMkLst>
        </pc:spChg>
        <pc:spChg chg="del">
          <ac:chgData name="anju dhiman" userId="df5faab1b9a77e19" providerId="Windows Live" clId="Web-{5003296E-AC89-43EE-8A8F-5C308978E5EF}" dt="2023-05-27T14:26:27.965" v="90"/>
          <ac:spMkLst>
            <pc:docMk/>
            <pc:sldMk cId="1546666651" sldId="261"/>
            <ac:spMk id="3" creationId="{0C384A6C-4F1A-496B-F445-7C8E13880CA2}"/>
          </ac:spMkLst>
        </pc:spChg>
        <pc:spChg chg="add">
          <ac:chgData name="anju dhiman" userId="df5faab1b9a77e19" providerId="Windows Live" clId="Web-{5003296E-AC89-43EE-8A8F-5C308978E5EF}" dt="2023-05-27T14:26:27.965" v="90"/>
          <ac:spMkLst>
            <pc:docMk/>
            <pc:sldMk cId="1546666651" sldId="261"/>
            <ac:spMk id="13" creationId="{0E91F5CA-B392-444C-88E3-BF5BAAEBDEB0}"/>
          </ac:spMkLst>
        </pc:spChg>
        <pc:spChg chg="add">
          <ac:chgData name="anju dhiman" userId="df5faab1b9a77e19" providerId="Windows Live" clId="Web-{5003296E-AC89-43EE-8A8F-5C308978E5EF}" dt="2023-05-27T14:26:27.965" v="90"/>
          <ac:spMkLst>
            <pc:docMk/>
            <pc:sldMk cId="1546666651" sldId="261"/>
            <ac:spMk id="15" creationId="{561308AD-F95B-4430-886C-40173A45B2E4}"/>
          </ac:spMkLst>
        </pc:spChg>
        <pc:spChg chg="add">
          <ac:chgData name="anju dhiman" userId="df5faab1b9a77e19" providerId="Windows Live" clId="Web-{5003296E-AC89-43EE-8A8F-5C308978E5EF}" dt="2023-05-27T14:26:27.965" v="90"/>
          <ac:spMkLst>
            <pc:docMk/>
            <pc:sldMk cId="1546666651" sldId="261"/>
            <ac:spMk id="17" creationId="{DB8C0BEF-1AD9-4002-9C03-EBFDBBE574F4}"/>
          </ac:spMkLst>
        </pc:spChg>
        <pc:spChg chg="add">
          <ac:chgData name="anju dhiman" userId="df5faab1b9a77e19" providerId="Windows Live" clId="Web-{5003296E-AC89-43EE-8A8F-5C308978E5EF}" dt="2023-05-27T14:26:27.965" v="90"/>
          <ac:spMkLst>
            <pc:docMk/>
            <pc:sldMk cId="1546666651" sldId="261"/>
            <ac:spMk id="19" creationId="{DDCE5572-4319-4D42-813F-C8C69C08CAA8}"/>
          </ac:spMkLst>
        </pc:spChg>
        <pc:picChg chg="add">
          <ac:chgData name="anju dhiman" userId="df5faab1b9a77e19" providerId="Windows Live" clId="Web-{5003296E-AC89-43EE-8A8F-5C308978E5EF}" dt="2023-05-27T14:26:27.965" v="90"/>
          <ac:picMkLst>
            <pc:docMk/>
            <pc:sldMk cId="1546666651" sldId="261"/>
            <ac:picMk id="5" creationId="{F69C2BFE-5C79-A969-77F5-E4328080EA22}"/>
          </ac:picMkLst>
        </pc:picChg>
        <pc:picChg chg="add">
          <ac:chgData name="anju dhiman" userId="df5faab1b9a77e19" providerId="Windows Live" clId="Web-{5003296E-AC89-43EE-8A8F-5C308978E5EF}" dt="2023-05-27T14:26:27.965" v="90"/>
          <ac:picMkLst>
            <pc:docMk/>
            <pc:sldMk cId="1546666651" sldId="261"/>
            <ac:picMk id="9" creationId="{DEB2E8C4-C3E7-4048-A43D-9859510CFA98}"/>
          </ac:picMkLst>
        </pc:picChg>
        <pc:inkChg chg="add">
          <ac:chgData name="anju dhiman" userId="df5faab1b9a77e19" providerId="Windows Live" clId="Web-{5003296E-AC89-43EE-8A8F-5C308978E5EF}" dt="2023-05-27T14:26:27.965" v="90"/>
          <ac:inkMkLst>
            <pc:docMk/>
            <pc:sldMk cId="1546666651" sldId="261"/>
            <ac:inkMk id="11" creationId="{24D29CCB-7956-4E3E-8880-304085F04BF4}"/>
          </ac:inkMkLst>
        </pc:inkChg>
      </pc:sldChg>
      <pc:sldChg chg="addSp delSp modSp new mod setBg">
        <pc:chgData name="anju dhiman" userId="df5faab1b9a77e19" providerId="Windows Live" clId="Web-{5003296E-AC89-43EE-8A8F-5C308978E5EF}" dt="2023-05-27T14:27:47.576" v="104" actId="20577"/>
        <pc:sldMkLst>
          <pc:docMk/>
          <pc:sldMk cId="1754836333" sldId="262"/>
        </pc:sldMkLst>
        <pc:spChg chg="del mod">
          <ac:chgData name="anju dhiman" userId="df5faab1b9a77e19" providerId="Windows Live" clId="Web-{5003296E-AC89-43EE-8A8F-5C308978E5EF}" dt="2023-05-27T14:26:57.450" v="92"/>
          <ac:spMkLst>
            <pc:docMk/>
            <pc:sldMk cId="1754836333" sldId="262"/>
            <ac:spMk id="2" creationId="{5AF612C8-1BFC-6FBD-4F38-15AC5415F02D}"/>
          </ac:spMkLst>
        </pc:spChg>
        <pc:spChg chg="mod">
          <ac:chgData name="anju dhiman" userId="df5faab1b9a77e19" providerId="Windows Live" clId="Web-{5003296E-AC89-43EE-8A8F-5C308978E5EF}" dt="2023-05-27T14:27:47.576" v="104" actId="20577"/>
          <ac:spMkLst>
            <pc:docMk/>
            <pc:sldMk cId="1754836333" sldId="262"/>
            <ac:spMk id="3" creationId="{E851C052-F33C-5A20-50BE-DF32E0371355}"/>
          </ac:spMkLst>
        </pc:spChg>
        <pc:spChg chg="add">
          <ac:chgData name="anju dhiman" userId="df5faab1b9a77e19" providerId="Windows Live" clId="Web-{5003296E-AC89-43EE-8A8F-5C308978E5EF}" dt="2023-05-27T14:26:47.356" v="91"/>
          <ac:spMkLst>
            <pc:docMk/>
            <pc:sldMk cId="1754836333" sldId="262"/>
            <ac:spMk id="9" creationId="{5D13CC36-B950-4F02-9BAF-9A7EB267398C}"/>
          </ac:spMkLst>
        </pc:spChg>
        <pc:spChg chg="add">
          <ac:chgData name="anju dhiman" userId="df5faab1b9a77e19" providerId="Windows Live" clId="Web-{5003296E-AC89-43EE-8A8F-5C308978E5EF}" dt="2023-05-27T14:26:47.356" v="91"/>
          <ac:spMkLst>
            <pc:docMk/>
            <pc:sldMk cId="1754836333" sldId="262"/>
            <ac:spMk id="11" creationId="{D1BDED99-B35B-4FEE-A274-8E8DB6FEEECF}"/>
          </ac:spMkLst>
        </pc:spChg>
        <pc:picChg chg="add">
          <ac:chgData name="anju dhiman" userId="df5faab1b9a77e19" providerId="Windows Live" clId="Web-{5003296E-AC89-43EE-8A8F-5C308978E5EF}" dt="2023-05-27T14:26:47.356" v="91"/>
          <ac:picMkLst>
            <pc:docMk/>
            <pc:sldMk cId="1754836333" sldId="262"/>
            <ac:picMk id="5" creationId="{BC297D51-0C05-6B1E-06BF-B93E6E6FCF94}"/>
          </ac:picMkLst>
        </pc:picChg>
      </pc:sldChg>
      <pc:sldChg chg="addSp delSp modSp new mod setBg">
        <pc:chgData name="anju dhiman" userId="df5faab1b9a77e19" providerId="Windows Live" clId="Web-{5003296E-AC89-43EE-8A8F-5C308978E5EF}" dt="2023-05-27T14:31:51.723" v="111"/>
        <pc:sldMkLst>
          <pc:docMk/>
          <pc:sldMk cId="1569622095" sldId="263"/>
        </pc:sldMkLst>
        <pc:spChg chg="mod">
          <ac:chgData name="anju dhiman" userId="df5faab1b9a77e19" providerId="Windows Live" clId="Web-{5003296E-AC89-43EE-8A8F-5C308978E5EF}" dt="2023-05-27T14:31:51.723" v="111"/>
          <ac:spMkLst>
            <pc:docMk/>
            <pc:sldMk cId="1569622095" sldId="263"/>
            <ac:spMk id="2" creationId="{563755F7-A4F3-FF21-63B4-7C2A443A9381}"/>
          </ac:spMkLst>
        </pc:spChg>
        <pc:spChg chg="del">
          <ac:chgData name="anju dhiman" userId="df5faab1b9a77e19" providerId="Windows Live" clId="Web-{5003296E-AC89-43EE-8A8F-5C308978E5EF}" dt="2023-05-27T14:31:51.723" v="111"/>
          <ac:spMkLst>
            <pc:docMk/>
            <pc:sldMk cId="1569622095" sldId="263"/>
            <ac:spMk id="3" creationId="{0181D867-7490-7870-9651-9DA75F5F81E9}"/>
          </ac:spMkLst>
        </pc:spChg>
        <pc:spChg chg="add">
          <ac:chgData name="anju dhiman" userId="df5faab1b9a77e19" providerId="Windows Live" clId="Web-{5003296E-AC89-43EE-8A8F-5C308978E5EF}" dt="2023-05-27T14:31:51.723" v="111"/>
          <ac:spMkLst>
            <pc:docMk/>
            <pc:sldMk cId="1569622095" sldId="263"/>
            <ac:spMk id="13" creationId="{78E81931-EC11-4433-BB7B-ED42BAA2441E}"/>
          </ac:spMkLst>
        </pc:spChg>
        <pc:spChg chg="add">
          <ac:chgData name="anju dhiman" userId="df5faab1b9a77e19" providerId="Windows Live" clId="Web-{5003296E-AC89-43EE-8A8F-5C308978E5EF}" dt="2023-05-27T14:31:51.723" v="111"/>
          <ac:spMkLst>
            <pc:docMk/>
            <pc:sldMk cId="1569622095" sldId="263"/>
            <ac:spMk id="15" creationId="{EF693875-948C-4D9B-AE6F-8F6894277D8A}"/>
          </ac:spMkLst>
        </pc:spChg>
        <pc:spChg chg="add">
          <ac:chgData name="anju dhiman" userId="df5faab1b9a77e19" providerId="Windows Live" clId="Web-{5003296E-AC89-43EE-8A8F-5C308978E5EF}" dt="2023-05-27T14:31:51.723" v="111"/>
          <ac:spMkLst>
            <pc:docMk/>
            <pc:sldMk cId="1569622095" sldId="263"/>
            <ac:spMk id="17" creationId="{C0FBE8EC-1812-4EE8-AE95-F57CA25AAF4D}"/>
          </ac:spMkLst>
        </pc:spChg>
        <pc:spChg chg="add">
          <ac:chgData name="anju dhiman" userId="df5faab1b9a77e19" providerId="Windows Live" clId="Web-{5003296E-AC89-43EE-8A8F-5C308978E5EF}" dt="2023-05-27T14:31:51.723" v="111"/>
          <ac:spMkLst>
            <pc:docMk/>
            <pc:sldMk cId="1569622095" sldId="263"/>
            <ac:spMk id="19" creationId="{159CA1A0-665C-4FC9-BE25-8C45BB69D50D}"/>
          </ac:spMkLst>
        </pc:spChg>
        <pc:spChg chg="add">
          <ac:chgData name="anju dhiman" userId="df5faab1b9a77e19" providerId="Windows Live" clId="Web-{5003296E-AC89-43EE-8A8F-5C308978E5EF}" dt="2023-05-27T14:31:51.723" v="111"/>
          <ac:spMkLst>
            <pc:docMk/>
            <pc:sldMk cId="1569622095" sldId="263"/>
            <ac:spMk id="21" creationId="{B46D20DF-CE98-4EA3-96C8-C03C3A8852AB}"/>
          </ac:spMkLst>
        </pc:spChg>
        <pc:picChg chg="add">
          <ac:chgData name="anju dhiman" userId="df5faab1b9a77e19" providerId="Windows Live" clId="Web-{5003296E-AC89-43EE-8A8F-5C308978E5EF}" dt="2023-05-27T14:31:51.723" v="111"/>
          <ac:picMkLst>
            <pc:docMk/>
            <pc:sldMk cId="1569622095" sldId="263"/>
            <ac:picMk id="5" creationId="{FEE779B9-9398-C960-5875-5C2717BDD754}"/>
          </ac:picMkLst>
        </pc:picChg>
        <pc:picChg chg="add">
          <ac:chgData name="anju dhiman" userId="df5faab1b9a77e19" providerId="Windows Live" clId="Web-{5003296E-AC89-43EE-8A8F-5C308978E5EF}" dt="2023-05-27T14:31:51.723" v="111"/>
          <ac:picMkLst>
            <pc:docMk/>
            <pc:sldMk cId="1569622095" sldId="263"/>
            <ac:picMk id="9" creationId="{DEB2E8C4-C3E7-4048-A43D-9859510CFA98}"/>
          </ac:picMkLst>
        </pc:picChg>
        <pc:inkChg chg="add">
          <ac:chgData name="anju dhiman" userId="df5faab1b9a77e19" providerId="Windows Live" clId="Web-{5003296E-AC89-43EE-8A8F-5C308978E5EF}" dt="2023-05-27T14:31:51.723" v="111"/>
          <ac:inkMkLst>
            <pc:docMk/>
            <pc:sldMk cId="1569622095" sldId="263"/>
            <ac:inkMk id="11" creationId="{24D29CCB-7956-4E3E-8880-304085F04BF4}"/>
          </ac:inkMkLst>
        </pc:inkChg>
      </pc:sldChg>
      <pc:sldChg chg="addSp delSp modSp new mod setBg">
        <pc:chgData name="anju dhiman" userId="df5faab1b9a77e19" providerId="Windows Live" clId="Web-{5003296E-AC89-43EE-8A8F-5C308978E5EF}" dt="2023-05-27T14:33:20.101" v="134" actId="1076"/>
        <pc:sldMkLst>
          <pc:docMk/>
          <pc:sldMk cId="2737242355" sldId="264"/>
        </pc:sldMkLst>
        <pc:spChg chg="del">
          <ac:chgData name="anju dhiman" userId="df5faab1b9a77e19" providerId="Windows Live" clId="Web-{5003296E-AC89-43EE-8A8F-5C308978E5EF}" dt="2023-05-27T14:32:03.724" v="112"/>
          <ac:spMkLst>
            <pc:docMk/>
            <pc:sldMk cId="2737242355" sldId="264"/>
            <ac:spMk id="2" creationId="{442D265A-18A7-4450-098C-1FF127374B2A}"/>
          </ac:spMkLst>
        </pc:spChg>
        <pc:spChg chg="mod">
          <ac:chgData name="anju dhiman" userId="df5faab1b9a77e19" providerId="Windows Live" clId="Web-{5003296E-AC89-43EE-8A8F-5C308978E5EF}" dt="2023-05-27T14:33:14.179" v="130" actId="14100"/>
          <ac:spMkLst>
            <pc:docMk/>
            <pc:sldMk cId="2737242355" sldId="264"/>
            <ac:spMk id="3" creationId="{16B9FD4F-F1D3-0DC9-A17A-917D8166458B}"/>
          </ac:spMkLst>
        </pc:spChg>
        <pc:spChg chg="add">
          <ac:chgData name="anju dhiman" userId="df5faab1b9a77e19" providerId="Windows Live" clId="Web-{5003296E-AC89-43EE-8A8F-5C308978E5EF}" dt="2023-05-27T14:32:52.944" v="121"/>
          <ac:spMkLst>
            <pc:docMk/>
            <pc:sldMk cId="2737242355" sldId="264"/>
            <ac:spMk id="9" creationId="{5D13CC36-B950-4F02-9BAF-9A7EB267398C}"/>
          </ac:spMkLst>
        </pc:spChg>
        <pc:spChg chg="add">
          <ac:chgData name="anju dhiman" userId="df5faab1b9a77e19" providerId="Windows Live" clId="Web-{5003296E-AC89-43EE-8A8F-5C308978E5EF}" dt="2023-05-27T14:32:52.944" v="121"/>
          <ac:spMkLst>
            <pc:docMk/>
            <pc:sldMk cId="2737242355" sldId="264"/>
            <ac:spMk id="11" creationId="{D1BDED99-B35B-4FEE-A274-8E8DB6FEEECF}"/>
          </ac:spMkLst>
        </pc:spChg>
        <pc:picChg chg="add mod">
          <ac:chgData name="anju dhiman" userId="df5faab1b9a77e19" providerId="Windows Live" clId="Web-{5003296E-AC89-43EE-8A8F-5C308978E5EF}" dt="2023-05-27T14:33:20.101" v="134" actId="1076"/>
          <ac:picMkLst>
            <pc:docMk/>
            <pc:sldMk cId="2737242355" sldId="264"/>
            <ac:picMk id="5" creationId="{2496FFB0-593B-733E-6E4C-FFB962E2D595}"/>
          </ac:picMkLst>
        </pc:picChg>
      </pc:sldChg>
      <pc:sldMasterChg chg="del delSldLayout">
        <pc:chgData name="anju dhiman" userId="df5faab1b9a77e19" providerId="Windows Live" clId="Web-{5003296E-AC89-43EE-8A8F-5C308978E5EF}" dt="2023-05-27T14:08:06.466" v="2"/>
        <pc:sldMasterMkLst>
          <pc:docMk/>
          <pc:sldMasterMk cId="2460954070" sldId="2147483660"/>
        </pc:sldMasterMkLst>
        <pc:sldLayoutChg chg="del">
          <pc:chgData name="anju dhiman" userId="df5faab1b9a77e19" providerId="Windows Live" clId="Web-{5003296E-AC89-43EE-8A8F-5C308978E5EF}" dt="2023-05-27T14:08:06.466" v="2"/>
          <pc:sldLayoutMkLst>
            <pc:docMk/>
            <pc:sldMasterMk cId="2460954070" sldId="2147483660"/>
            <pc:sldLayoutMk cId="2385387890" sldId="2147483661"/>
          </pc:sldLayoutMkLst>
        </pc:sldLayoutChg>
        <pc:sldLayoutChg chg="del">
          <pc:chgData name="anju dhiman" userId="df5faab1b9a77e19" providerId="Windows Live" clId="Web-{5003296E-AC89-43EE-8A8F-5C308978E5EF}" dt="2023-05-27T14:08:06.466" v="2"/>
          <pc:sldLayoutMkLst>
            <pc:docMk/>
            <pc:sldMasterMk cId="2460954070" sldId="2147483660"/>
            <pc:sldLayoutMk cId="949138452" sldId="2147483662"/>
          </pc:sldLayoutMkLst>
        </pc:sldLayoutChg>
        <pc:sldLayoutChg chg="del">
          <pc:chgData name="anju dhiman" userId="df5faab1b9a77e19" providerId="Windows Live" clId="Web-{5003296E-AC89-43EE-8A8F-5C308978E5EF}" dt="2023-05-27T14:08:06.466" v="2"/>
          <pc:sldLayoutMkLst>
            <pc:docMk/>
            <pc:sldMasterMk cId="2460954070" sldId="2147483660"/>
            <pc:sldLayoutMk cId="2591524520" sldId="2147483663"/>
          </pc:sldLayoutMkLst>
        </pc:sldLayoutChg>
        <pc:sldLayoutChg chg="del">
          <pc:chgData name="anju dhiman" userId="df5faab1b9a77e19" providerId="Windows Live" clId="Web-{5003296E-AC89-43EE-8A8F-5C308978E5EF}" dt="2023-05-27T14:08:06.466" v="2"/>
          <pc:sldLayoutMkLst>
            <pc:docMk/>
            <pc:sldMasterMk cId="2460954070" sldId="2147483660"/>
            <pc:sldLayoutMk cId="1203092039" sldId="2147483664"/>
          </pc:sldLayoutMkLst>
        </pc:sldLayoutChg>
        <pc:sldLayoutChg chg="del">
          <pc:chgData name="anju dhiman" userId="df5faab1b9a77e19" providerId="Windows Live" clId="Web-{5003296E-AC89-43EE-8A8F-5C308978E5EF}" dt="2023-05-27T14:08:06.466" v="2"/>
          <pc:sldLayoutMkLst>
            <pc:docMk/>
            <pc:sldMasterMk cId="2460954070" sldId="2147483660"/>
            <pc:sldLayoutMk cId="3733172339" sldId="2147483665"/>
          </pc:sldLayoutMkLst>
        </pc:sldLayoutChg>
        <pc:sldLayoutChg chg="del">
          <pc:chgData name="anju dhiman" userId="df5faab1b9a77e19" providerId="Windows Live" clId="Web-{5003296E-AC89-43EE-8A8F-5C308978E5EF}" dt="2023-05-27T14:08:06.466" v="2"/>
          <pc:sldLayoutMkLst>
            <pc:docMk/>
            <pc:sldMasterMk cId="2460954070" sldId="2147483660"/>
            <pc:sldLayoutMk cId="3210312558" sldId="2147483666"/>
          </pc:sldLayoutMkLst>
        </pc:sldLayoutChg>
        <pc:sldLayoutChg chg="del">
          <pc:chgData name="anju dhiman" userId="df5faab1b9a77e19" providerId="Windows Live" clId="Web-{5003296E-AC89-43EE-8A8F-5C308978E5EF}" dt="2023-05-27T14:08:06.466" v="2"/>
          <pc:sldLayoutMkLst>
            <pc:docMk/>
            <pc:sldMasterMk cId="2460954070" sldId="2147483660"/>
            <pc:sldLayoutMk cId="3146388984" sldId="2147483667"/>
          </pc:sldLayoutMkLst>
        </pc:sldLayoutChg>
        <pc:sldLayoutChg chg="del">
          <pc:chgData name="anju dhiman" userId="df5faab1b9a77e19" providerId="Windows Live" clId="Web-{5003296E-AC89-43EE-8A8F-5C308978E5EF}" dt="2023-05-27T14:08:06.466" v="2"/>
          <pc:sldLayoutMkLst>
            <pc:docMk/>
            <pc:sldMasterMk cId="2460954070" sldId="2147483660"/>
            <pc:sldLayoutMk cId="3171841454" sldId="2147483668"/>
          </pc:sldLayoutMkLst>
        </pc:sldLayoutChg>
        <pc:sldLayoutChg chg="del">
          <pc:chgData name="anju dhiman" userId="df5faab1b9a77e19" providerId="Windows Live" clId="Web-{5003296E-AC89-43EE-8A8F-5C308978E5EF}" dt="2023-05-27T14:08:06.466" v="2"/>
          <pc:sldLayoutMkLst>
            <pc:docMk/>
            <pc:sldMasterMk cId="2460954070" sldId="2147483660"/>
            <pc:sldLayoutMk cId="1718958274" sldId="2147483669"/>
          </pc:sldLayoutMkLst>
        </pc:sldLayoutChg>
        <pc:sldLayoutChg chg="del">
          <pc:chgData name="anju dhiman" userId="df5faab1b9a77e19" providerId="Windows Live" clId="Web-{5003296E-AC89-43EE-8A8F-5C308978E5EF}" dt="2023-05-27T14:08:06.466" v="2"/>
          <pc:sldLayoutMkLst>
            <pc:docMk/>
            <pc:sldMasterMk cId="2460954070" sldId="2147483660"/>
            <pc:sldLayoutMk cId="2202905451" sldId="2147483670"/>
          </pc:sldLayoutMkLst>
        </pc:sldLayoutChg>
        <pc:sldLayoutChg chg="del">
          <pc:chgData name="anju dhiman" userId="df5faab1b9a77e19" providerId="Windows Live" clId="Web-{5003296E-AC89-43EE-8A8F-5C308978E5EF}" dt="2023-05-27T14:08:06.466" v="2"/>
          <pc:sldLayoutMkLst>
            <pc:docMk/>
            <pc:sldMasterMk cId="2460954070" sldId="2147483660"/>
            <pc:sldLayoutMk cId="3479445657" sldId="2147483671"/>
          </pc:sldLayoutMkLst>
        </pc:sldLayoutChg>
      </pc:sldMasterChg>
      <pc:sldMasterChg chg="add del addSldLayout delSldLayout">
        <pc:chgData name="anju dhiman" userId="df5faab1b9a77e19" providerId="Windows Live" clId="Web-{5003296E-AC89-43EE-8A8F-5C308978E5EF}" dt="2023-05-27T14:08:43.623" v="6"/>
        <pc:sldMasterMkLst>
          <pc:docMk/>
          <pc:sldMasterMk cId="4013005540" sldId="2147483698"/>
        </pc:sldMasterMkLst>
        <pc:sldLayoutChg chg="add del">
          <pc:chgData name="anju dhiman" userId="df5faab1b9a77e19" providerId="Windows Live" clId="Web-{5003296E-AC89-43EE-8A8F-5C308978E5EF}" dt="2023-05-27T14:08:43.623" v="6"/>
          <pc:sldLayoutMkLst>
            <pc:docMk/>
            <pc:sldMasterMk cId="4013005540" sldId="2147483698"/>
            <pc:sldLayoutMk cId="2742737033" sldId="2147483687"/>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149488786" sldId="2147483688"/>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30420565" sldId="2147483689"/>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765202131" sldId="2147483690"/>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2914211468" sldId="2147483691"/>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1442729414" sldId="2147483692"/>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333273916" sldId="2147483693"/>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787287503" sldId="2147483694"/>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2690392052" sldId="2147483695"/>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2415270460" sldId="2147483696"/>
          </pc:sldLayoutMkLst>
        </pc:sldLayoutChg>
        <pc:sldLayoutChg chg="add del">
          <pc:chgData name="anju dhiman" userId="df5faab1b9a77e19" providerId="Windows Live" clId="Web-{5003296E-AC89-43EE-8A8F-5C308978E5EF}" dt="2023-05-27T14:08:43.623" v="6"/>
          <pc:sldLayoutMkLst>
            <pc:docMk/>
            <pc:sldMasterMk cId="4013005540" sldId="2147483698"/>
            <pc:sldLayoutMk cId="1494428684" sldId="2147483697"/>
          </pc:sldLayoutMkLst>
        </pc:sldLayoutChg>
      </pc:sldMasterChg>
      <pc:sldMasterChg chg="add addSldLayout">
        <pc:chgData name="anju dhiman" userId="df5faab1b9a77e19" providerId="Windows Live" clId="Web-{5003296E-AC89-43EE-8A8F-5C308978E5EF}" dt="2023-05-27T14:08:43.623" v="6"/>
        <pc:sldMasterMkLst>
          <pc:docMk/>
          <pc:sldMasterMk cId="1837638566" sldId="2147483699"/>
        </pc:sldMasterMkLst>
        <pc:sldLayoutChg chg="add">
          <pc:chgData name="anju dhiman" userId="df5faab1b9a77e19" providerId="Windows Live" clId="Web-{5003296E-AC89-43EE-8A8F-5C308978E5EF}" dt="2023-05-27T14:08:43.623" v="6"/>
          <pc:sldLayoutMkLst>
            <pc:docMk/>
            <pc:sldMasterMk cId="1837638566" sldId="2147483699"/>
            <pc:sldLayoutMk cId="3813232818" sldId="2147483700"/>
          </pc:sldLayoutMkLst>
        </pc:sldLayoutChg>
        <pc:sldLayoutChg chg="add">
          <pc:chgData name="anju dhiman" userId="df5faab1b9a77e19" providerId="Windows Live" clId="Web-{5003296E-AC89-43EE-8A8F-5C308978E5EF}" dt="2023-05-27T14:08:43.623" v="6"/>
          <pc:sldLayoutMkLst>
            <pc:docMk/>
            <pc:sldMasterMk cId="1837638566" sldId="2147483699"/>
            <pc:sldLayoutMk cId="31759697" sldId="2147483701"/>
          </pc:sldLayoutMkLst>
        </pc:sldLayoutChg>
        <pc:sldLayoutChg chg="add">
          <pc:chgData name="anju dhiman" userId="df5faab1b9a77e19" providerId="Windows Live" clId="Web-{5003296E-AC89-43EE-8A8F-5C308978E5EF}" dt="2023-05-27T14:08:43.623" v="6"/>
          <pc:sldLayoutMkLst>
            <pc:docMk/>
            <pc:sldMasterMk cId="1837638566" sldId="2147483699"/>
            <pc:sldLayoutMk cId="4052765817" sldId="2147483702"/>
          </pc:sldLayoutMkLst>
        </pc:sldLayoutChg>
        <pc:sldLayoutChg chg="add">
          <pc:chgData name="anju dhiman" userId="df5faab1b9a77e19" providerId="Windows Live" clId="Web-{5003296E-AC89-43EE-8A8F-5C308978E5EF}" dt="2023-05-27T14:08:43.623" v="6"/>
          <pc:sldLayoutMkLst>
            <pc:docMk/>
            <pc:sldMasterMk cId="1837638566" sldId="2147483699"/>
            <pc:sldLayoutMk cId="374465841" sldId="2147483703"/>
          </pc:sldLayoutMkLst>
        </pc:sldLayoutChg>
        <pc:sldLayoutChg chg="add">
          <pc:chgData name="anju dhiman" userId="df5faab1b9a77e19" providerId="Windows Live" clId="Web-{5003296E-AC89-43EE-8A8F-5C308978E5EF}" dt="2023-05-27T14:08:43.623" v="6"/>
          <pc:sldLayoutMkLst>
            <pc:docMk/>
            <pc:sldMasterMk cId="1837638566" sldId="2147483699"/>
            <pc:sldLayoutMk cId="528957008" sldId="2147483704"/>
          </pc:sldLayoutMkLst>
        </pc:sldLayoutChg>
        <pc:sldLayoutChg chg="add">
          <pc:chgData name="anju dhiman" userId="df5faab1b9a77e19" providerId="Windows Live" clId="Web-{5003296E-AC89-43EE-8A8F-5C308978E5EF}" dt="2023-05-27T14:08:43.623" v="6"/>
          <pc:sldLayoutMkLst>
            <pc:docMk/>
            <pc:sldMasterMk cId="1837638566" sldId="2147483699"/>
            <pc:sldLayoutMk cId="4058698462" sldId="2147483705"/>
          </pc:sldLayoutMkLst>
        </pc:sldLayoutChg>
        <pc:sldLayoutChg chg="add">
          <pc:chgData name="anju dhiman" userId="df5faab1b9a77e19" providerId="Windows Live" clId="Web-{5003296E-AC89-43EE-8A8F-5C308978E5EF}" dt="2023-05-27T14:08:43.623" v="6"/>
          <pc:sldLayoutMkLst>
            <pc:docMk/>
            <pc:sldMasterMk cId="1837638566" sldId="2147483699"/>
            <pc:sldLayoutMk cId="2504616257" sldId="2147483706"/>
          </pc:sldLayoutMkLst>
        </pc:sldLayoutChg>
        <pc:sldLayoutChg chg="add">
          <pc:chgData name="anju dhiman" userId="df5faab1b9a77e19" providerId="Windows Live" clId="Web-{5003296E-AC89-43EE-8A8F-5C308978E5EF}" dt="2023-05-27T14:08:43.623" v="6"/>
          <pc:sldLayoutMkLst>
            <pc:docMk/>
            <pc:sldMasterMk cId="1837638566" sldId="2147483699"/>
            <pc:sldLayoutMk cId="3854961364" sldId="2147483707"/>
          </pc:sldLayoutMkLst>
        </pc:sldLayoutChg>
        <pc:sldLayoutChg chg="add">
          <pc:chgData name="anju dhiman" userId="df5faab1b9a77e19" providerId="Windows Live" clId="Web-{5003296E-AC89-43EE-8A8F-5C308978E5EF}" dt="2023-05-27T14:08:43.623" v="6"/>
          <pc:sldLayoutMkLst>
            <pc:docMk/>
            <pc:sldMasterMk cId="1837638566" sldId="2147483699"/>
            <pc:sldLayoutMk cId="3886221032" sldId="2147483708"/>
          </pc:sldLayoutMkLst>
        </pc:sldLayoutChg>
        <pc:sldLayoutChg chg="add">
          <pc:chgData name="anju dhiman" userId="df5faab1b9a77e19" providerId="Windows Live" clId="Web-{5003296E-AC89-43EE-8A8F-5C308978E5EF}" dt="2023-05-27T14:08:43.623" v="6"/>
          <pc:sldLayoutMkLst>
            <pc:docMk/>
            <pc:sldMasterMk cId="1837638566" sldId="2147483699"/>
            <pc:sldLayoutMk cId="2460159866" sldId="2147483709"/>
          </pc:sldLayoutMkLst>
        </pc:sldLayoutChg>
        <pc:sldLayoutChg chg="add">
          <pc:chgData name="anju dhiman" userId="df5faab1b9a77e19" providerId="Windows Live" clId="Web-{5003296E-AC89-43EE-8A8F-5C308978E5EF}" dt="2023-05-27T14:08:43.623" v="6"/>
          <pc:sldLayoutMkLst>
            <pc:docMk/>
            <pc:sldMasterMk cId="1837638566" sldId="2147483699"/>
            <pc:sldLayoutMk cId="2599212557" sldId="2147483710"/>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14:10:16.360"/>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14:22:44.79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14:26:23.266"/>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14:31:45.701"/>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323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015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9921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75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5276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446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895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869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46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5496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8622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83763856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1126" y="979714"/>
            <a:ext cx="5320206" cy="2807540"/>
          </a:xfrm>
        </p:spPr>
        <p:txBody>
          <a:bodyPr>
            <a:normAutofit/>
          </a:bodyPr>
          <a:lstStyle/>
          <a:p>
            <a:pPr>
              <a:lnSpc>
                <a:spcPct val="100000"/>
              </a:lnSpc>
            </a:pPr>
            <a:r>
              <a:rPr lang="en-US">
                <a:ea typeface="+mj-lt"/>
                <a:cs typeface="+mj-lt"/>
              </a:rPr>
              <a:t>Customer Segmentation and Targeting Strategy for Sprocket Central Pty Ltd</a:t>
            </a:r>
            <a:endParaRPr lang="en-US"/>
          </a:p>
        </p:txBody>
      </p:sp>
      <p:sp>
        <p:nvSpPr>
          <p:cNvPr id="3" name="Subtitle 2"/>
          <p:cNvSpPr>
            <a:spLocks noGrp="1"/>
          </p:cNvSpPr>
          <p:nvPr>
            <p:ph type="subTitle" idx="1"/>
          </p:nvPr>
        </p:nvSpPr>
        <p:spPr>
          <a:xfrm>
            <a:off x="1311731" y="4112623"/>
            <a:ext cx="5078996" cy="1594839"/>
          </a:xfrm>
        </p:spPr>
        <p:txBody>
          <a:bodyPr>
            <a:normAutofit/>
          </a:bodyPr>
          <a:lstStyle/>
          <a:p>
            <a:r>
              <a:rPr lang="en-US" dirty="0">
                <a:ea typeface="+mn-lt"/>
                <a:cs typeface="+mn-lt"/>
              </a:rPr>
              <a:t>Driving Business Growth through Data-Driven Insights</a:t>
            </a:r>
            <a:endParaRPr lang="en-US" dirty="0"/>
          </a:p>
        </p:txBody>
      </p:sp>
      <p:pic>
        <p:nvPicPr>
          <p:cNvPr id="4" name="Picture 3" descr="Blue arrows pointing at a red button">
            <a:extLst>
              <a:ext uri="{FF2B5EF4-FFF2-40B4-BE49-F238E27FC236}">
                <a16:creationId xmlns:a16="http://schemas.microsoft.com/office/drawing/2014/main" id="{E4E2A81E-F2F6-EA50-6D3A-A21D33E5B9C1}"/>
              </a:ext>
            </a:extLst>
          </p:cNvPr>
          <p:cNvPicPr>
            <a:picLocks noChangeAspect="1"/>
          </p:cNvPicPr>
          <p:nvPr/>
        </p:nvPicPr>
        <p:blipFill rotWithShape="1">
          <a:blip r:embed="rId2"/>
          <a:srcRect l="32040" r="23649" b="2"/>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agazines on table">
            <a:extLst>
              <a:ext uri="{FF2B5EF4-FFF2-40B4-BE49-F238E27FC236}">
                <a16:creationId xmlns:a16="http://schemas.microsoft.com/office/drawing/2014/main" id="{74B6B5BD-2F8E-A130-38D1-94703244E0F2}"/>
              </a:ext>
            </a:extLst>
          </p:cNvPr>
          <p:cNvPicPr>
            <a:picLocks noChangeAspect="1"/>
          </p:cNvPicPr>
          <p:nvPr/>
        </p:nvPicPr>
        <p:blipFill rotWithShape="1">
          <a:blip r:embed="rId5"/>
          <a:srcRect t="14163" r="-2" b="1563"/>
          <a:stretch/>
        </p:blipFill>
        <p:spPr>
          <a:xfrm>
            <a:off x="20" y="1"/>
            <a:ext cx="12191979" cy="6857999"/>
          </a:xfrm>
          <a:prstGeom prst="rect">
            <a:avLst/>
          </a:prstGeom>
        </p:spPr>
      </p:pic>
      <p:sp>
        <p:nvSpPr>
          <p:cNvPr id="15" name="Rectangle 14">
            <a:extLst>
              <a:ext uri="{FF2B5EF4-FFF2-40B4-BE49-F238E27FC236}">
                <a16:creationId xmlns:a16="http://schemas.microsoft.com/office/drawing/2014/main" id="{63F3677B-A97D-4CAD-A971-B22755F56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4516342"/>
          </a:xfrm>
          <a:prstGeom prst="rect">
            <a:avLst/>
          </a:prstGeom>
          <a:gradFill>
            <a:gsLst>
              <a:gs pos="47000">
                <a:srgbClr val="000000">
                  <a:alpha val="22000"/>
                </a:srgbClr>
              </a:gs>
              <a:gs pos="0">
                <a:srgbClr val="000000">
                  <a:alpha val="0"/>
                </a:srgbClr>
              </a:gs>
              <a:gs pos="100000">
                <a:srgbClr val="000000">
                  <a:alpha val="4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78861-2597-61D6-C148-BBB97F2CEE15}"/>
              </a:ext>
            </a:extLst>
          </p:cNvPr>
          <p:cNvSpPr>
            <a:spLocks noGrp="1"/>
          </p:cNvSpPr>
          <p:nvPr>
            <p:ph type="title"/>
          </p:nvPr>
        </p:nvSpPr>
        <p:spPr>
          <a:xfrm>
            <a:off x="577123" y="477079"/>
            <a:ext cx="8512448" cy="1384378"/>
          </a:xfrm>
        </p:spPr>
        <p:txBody>
          <a:bodyPr vert="horz" lIns="91440" tIns="45720" rIns="91440" bIns="45720" rtlCol="0" anchor="b">
            <a:normAutofit/>
          </a:bodyPr>
          <a:lstStyle/>
          <a:p>
            <a:r>
              <a:rPr lang="en-US" dirty="0">
                <a:solidFill>
                  <a:srgbClr val="FFFFFF"/>
                </a:solidFill>
              </a:rPr>
              <a:t>Introduction</a:t>
            </a:r>
          </a:p>
        </p:txBody>
      </p:sp>
    </p:spTree>
    <p:extLst>
      <p:ext uri="{BB962C8B-B14F-4D97-AF65-F5344CB8AC3E}">
        <p14:creationId xmlns:p14="http://schemas.microsoft.com/office/powerpoint/2010/main" val="302655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3B83BB91-8BA0-444E-355F-B8CAE579B32E}"/>
              </a:ext>
            </a:extLst>
          </p:cNvPr>
          <p:cNvPicPr>
            <a:picLocks noChangeAspect="1"/>
          </p:cNvPicPr>
          <p:nvPr/>
        </p:nvPicPr>
        <p:blipFill rotWithShape="1">
          <a:blip r:embed="rId2"/>
          <a:srcRect l="50594" r="8269" b="3"/>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5C042928-D082-9F72-5239-055744BA5E34}"/>
              </a:ext>
            </a:extLst>
          </p:cNvPr>
          <p:cNvSpPr>
            <a:spLocks noGrp="1"/>
          </p:cNvSpPr>
          <p:nvPr>
            <p:ph idx="1"/>
          </p:nvPr>
        </p:nvSpPr>
        <p:spPr>
          <a:xfrm>
            <a:off x="4387105" y="407696"/>
            <a:ext cx="7955245" cy="5314717"/>
          </a:xfrm>
        </p:spPr>
        <p:txBody>
          <a:bodyPr vert="horz" lIns="91440" tIns="45720" rIns="91440" bIns="45720" rtlCol="0" anchor="t">
            <a:normAutofit/>
          </a:bodyPr>
          <a:lstStyle/>
          <a:p>
            <a:pPr marL="0" indent="0">
              <a:lnSpc>
                <a:spcPct val="90000"/>
              </a:lnSpc>
              <a:buNone/>
            </a:pPr>
            <a:r>
              <a:rPr lang="en-US" sz="1800" dirty="0">
                <a:latin typeface="Calibri Light"/>
                <a:ea typeface="+mn-lt"/>
                <a:cs typeface="+mn-lt"/>
              </a:rPr>
              <a:t>Welcome to the presentation on customer analysis for Sprocket Central Pty Ltd. Sprocket Central is a reputable provider of high-quality bikes and cycling accessories. Our objective is to analyze the existing customer dataset to uncover valuable customer insights that will help optimize resource allocation for targeted marketing. By understanding customer trends and behavior, we aim to drive business growth and improve performance. Today, we will present our detailed approach for the three-phased project: Data Exploration, Model Development, and Interpretation. Our goal is to recommend which of the 1000 new customers should be targeted to maximize value for the organization. We have aligned the scope and timeline with the client, ensuring a comprehensive and timely analysis. We appreciate the opportunity to present our strategy and request your sign-off for the proposed approach.</a:t>
            </a:r>
            <a:endParaRPr lang="en-US" sz="1800">
              <a:latin typeface="Calibri Light"/>
              <a:cs typeface="Calibri Light"/>
            </a:endParaRPr>
          </a:p>
          <a:p>
            <a:pPr marL="0" indent="0">
              <a:lnSpc>
                <a:spcPct val="90000"/>
              </a:lnSpc>
              <a:buNone/>
            </a:pPr>
            <a:br>
              <a:rPr lang="en-US" sz="1400" dirty="0"/>
            </a:br>
            <a:br>
              <a:rPr lang="en-US" sz="1400" dirty="0"/>
            </a:br>
            <a:endParaRPr lang="en-US" sz="1400"/>
          </a:p>
        </p:txBody>
      </p:sp>
    </p:spTree>
    <p:extLst>
      <p:ext uri="{BB962C8B-B14F-4D97-AF65-F5344CB8AC3E}">
        <p14:creationId xmlns:p14="http://schemas.microsoft.com/office/powerpoint/2010/main" val="193915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A878FC6-A714-BE9E-5858-211399A58C89}"/>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Data Exploration</a:t>
            </a:r>
          </a:p>
          <a:p>
            <a:pPr algn="ctr"/>
            <a:endParaRPr lang="en-US">
              <a:solidFill>
                <a:schemeClr val="tx2"/>
              </a:solidFill>
            </a:endParaRPr>
          </a:p>
        </p:txBody>
      </p:sp>
      <p:sp>
        <p:nvSpPr>
          <p:cNvPr id="15"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670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7DEBCB6D-EECA-9A56-1397-5E70596CA511}"/>
              </a:ext>
            </a:extLst>
          </p:cNvPr>
          <p:cNvSpPr>
            <a:spLocks noGrp="1"/>
          </p:cNvSpPr>
          <p:nvPr>
            <p:ph idx="1"/>
          </p:nvPr>
        </p:nvSpPr>
        <p:spPr>
          <a:xfrm>
            <a:off x="389520" y="415383"/>
            <a:ext cx="11735657" cy="6198428"/>
          </a:xfrm>
        </p:spPr>
        <p:txBody>
          <a:bodyPr vert="horz" lIns="91440" tIns="45720" rIns="91440" bIns="45720" rtlCol="0" anchor="ctr">
            <a:noAutofit/>
          </a:bodyPr>
          <a:lstStyle/>
          <a:p>
            <a:pPr>
              <a:lnSpc>
                <a:spcPct val="90000"/>
              </a:lnSpc>
            </a:pPr>
            <a:r>
              <a:rPr lang="en-US" sz="1800" dirty="0">
                <a:latin typeface="Calibri Light"/>
                <a:ea typeface="+mn-lt"/>
                <a:cs typeface="+mn-lt"/>
              </a:rPr>
              <a:t>The first phase of our analysis is Data Exploration, where we dive deep into the provided datasets to gain insights and understand the data distributions.</a:t>
            </a:r>
            <a:endParaRPr lang="en-US" sz="1800" dirty="0">
              <a:latin typeface="Calibri Light"/>
              <a:cs typeface="Calibri Light"/>
            </a:endParaRPr>
          </a:p>
          <a:p>
            <a:pPr>
              <a:lnSpc>
                <a:spcPct val="90000"/>
              </a:lnSpc>
            </a:pPr>
            <a:r>
              <a:rPr lang="en-US" sz="1800" dirty="0">
                <a:latin typeface="Calibri Light"/>
                <a:ea typeface="+mn-lt"/>
                <a:cs typeface="+mn-lt"/>
              </a:rPr>
              <a:t>Our key activities during this phase include:</a:t>
            </a:r>
            <a:endParaRPr lang="en-US" sz="1800" dirty="0">
              <a:latin typeface="Calibri Light"/>
              <a:cs typeface="Calibri Light"/>
            </a:endParaRPr>
          </a:p>
          <a:p>
            <a:pPr lvl="1">
              <a:lnSpc>
                <a:spcPct val="90000"/>
              </a:lnSpc>
            </a:pPr>
            <a:r>
              <a:rPr lang="en-US" dirty="0">
                <a:latin typeface="Calibri Light"/>
                <a:ea typeface="+mn-lt"/>
                <a:cs typeface="+mn-lt"/>
              </a:rPr>
              <a:t>Data understanding: We will thoroughly examine the structure and content of the three datasets - Customer Demographic, Customer Address, and Transactions.</a:t>
            </a:r>
            <a:endParaRPr lang="en-US" dirty="0">
              <a:latin typeface="Calibri Light"/>
              <a:cs typeface="Calibri Light"/>
            </a:endParaRPr>
          </a:p>
          <a:p>
            <a:pPr lvl="1">
              <a:lnSpc>
                <a:spcPct val="90000"/>
              </a:lnSpc>
            </a:pPr>
            <a:r>
              <a:rPr lang="en-US" dirty="0">
                <a:latin typeface="Calibri Light"/>
                <a:ea typeface="+mn-lt"/>
                <a:cs typeface="+mn-lt"/>
              </a:rPr>
              <a:t>Descriptive statistics: We will calculate summary statistics, such as mean, median, standard deviation, and explore the distribution of variables to identify any patterns or anomalies.</a:t>
            </a:r>
            <a:endParaRPr lang="en-US" dirty="0">
              <a:latin typeface="Calibri Light"/>
              <a:cs typeface="Calibri Light"/>
            </a:endParaRPr>
          </a:p>
          <a:p>
            <a:pPr lvl="1">
              <a:lnSpc>
                <a:spcPct val="90000"/>
              </a:lnSpc>
            </a:pPr>
            <a:r>
              <a:rPr lang="en-US" dirty="0">
                <a:latin typeface="Calibri Light"/>
                <a:ea typeface="+mn-lt"/>
                <a:cs typeface="+mn-lt"/>
              </a:rPr>
              <a:t>Data visualization: We will create visualizations, such as histograms, box plots, scatter plots, and correlation matrices, to visualize the relationships between variables and uncover potential trends or outliers.</a:t>
            </a:r>
            <a:endParaRPr lang="en-US" dirty="0">
              <a:latin typeface="Calibri Light"/>
              <a:cs typeface="Calibri Light"/>
            </a:endParaRPr>
          </a:p>
          <a:p>
            <a:pPr lvl="1">
              <a:lnSpc>
                <a:spcPct val="90000"/>
              </a:lnSpc>
            </a:pPr>
            <a:r>
              <a:rPr lang="en-US" dirty="0">
                <a:latin typeface="Calibri Light"/>
                <a:ea typeface="+mn-lt"/>
                <a:cs typeface="+mn-lt"/>
              </a:rPr>
              <a:t>Missing data analysis: We will assess the extent of missing values in each dataset and determine the appropriate handling methods, such as imputation or removal of missing data.</a:t>
            </a:r>
            <a:endParaRPr lang="en-US" dirty="0">
              <a:latin typeface="Calibri Light"/>
              <a:cs typeface="Calibri Light"/>
            </a:endParaRPr>
          </a:p>
          <a:p>
            <a:pPr lvl="1">
              <a:lnSpc>
                <a:spcPct val="90000"/>
              </a:lnSpc>
            </a:pPr>
            <a:r>
              <a:rPr lang="en-US" dirty="0">
                <a:latin typeface="Calibri Light"/>
                <a:ea typeface="+mn-lt"/>
                <a:cs typeface="+mn-lt"/>
              </a:rPr>
              <a:t>Feature engineering: We will explore the existing variables and identify opportunities for creating new features that could enhance the predictive power of our models.</a:t>
            </a:r>
            <a:endParaRPr lang="en-US" dirty="0">
              <a:latin typeface="Calibri Light"/>
              <a:cs typeface="Calibri Light"/>
            </a:endParaRPr>
          </a:p>
          <a:p>
            <a:pPr>
              <a:lnSpc>
                <a:spcPct val="90000"/>
              </a:lnSpc>
            </a:pPr>
            <a:r>
              <a:rPr lang="en-US" sz="1800" dirty="0">
                <a:latin typeface="Calibri Light"/>
                <a:ea typeface="+mn-lt"/>
                <a:cs typeface="+mn-lt"/>
              </a:rPr>
              <a:t>The insights gained from the Data Exploration phase will provide a solid foundation for subsequent phases, helping us make informed decisions regarding data transformations, modeling techniques, and interpretation of results.</a:t>
            </a:r>
            <a:endParaRPr lang="en-US" sz="1800" dirty="0">
              <a:latin typeface="Calibri Light"/>
              <a:cs typeface="Calibri Light"/>
            </a:endParaRPr>
          </a:p>
          <a:p>
            <a:pPr marL="0" indent="0">
              <a:lnSpc>
                <a:spcPct val="90000"/>
              </a:lnSpc>
              <a:buNone/>
            </a:pPr>
            <a:endParaRPr lang="en-US" sz="1800" dirty="0">
              <a:latin typeface="Calibri Light"/>
              <a:cs typeface="Calibri Light"/>
            </a:endParaRPr>
          </a:p>
        </p:txBody>
      </p:sp>
    </p:spTree>
    <p:extLst>
      <p:ext uri="{BB962C8B-B14F-4D97-AF65-F5344CB8AC3E}">
        <p14:creationId xmlns:p14="http://schemas.microsoft.com/office/powerpoint/2010/main" val="318470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rystal lattice grid">
            <a:extLst>
              <a:ext uri="{FF2B5EF4-FFF2-40B4-BE49-F238E27FC236}">
                <a16:creationId xmlns:a16="http://schemas.microsoft.com/office/drawing/2014/main" id="{F69C2BFE-5C79-A969-77F5-E4328080EA22}"/>
              </a:ext>
            </a:extLst>
          </p:cNvPr>
          <p:cNvPicPr>
            <a:picLocks noChangeAspect="1"/>
          </p:cNvPicPr>
          <p:nvPr/>
        </p:nvPicPr>
        <p:blipFill rotWithShape="1">
          <a:blip r:embed="rId5"/>
          <a:srcRect r="-2" b="-2"/>
          <a:stretch/>
        </p:blipFill>
        <p:spPr>
          <a:xfrm>
            <a:off x="20" y="1"/>
            <a:ext cx="12191979" cy="6857999"/>
          </a:xfrm>
          <a:prstGeom prst="rect">
            <a:avLst/>
          </a:prstGeom>
        </p:spPr>
      </p:pic>
      <p:sp useBgFill="1">
        <p:nvSpPr>
          <p:cNvPr id="15" name="Freeform: Shape 14">
            <a:extLst>
              <a:ext uri="{FF2B5EF4-FFF2-40B4-BE49-F238E27FC236}">
                <a16:creationId xmlns:a16="http://schemas.microsoft.com/office/drawing/2014/main" id="{561308AD-F95B-4430-886C-40173A45B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6538" y="470850"/>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ln>
            <a:noFill/>
          </a:ln>
          <a:effectLst>
            <a:outerShdw blurRad="63500" dist="127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B8C0BEF-1AD9-4002-9C03-EBFDBBE57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6538" y="475884"/>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34A8E3-36A9-60D5-DE85-3B1DE7036FAE}"/>
              </a:ext>
            </a:extLst>
          </p:cNvPr>
          <p:cNvSpPr>
            <a:spLocks noGrp="1"/>
          </p:cNvSpPr>
          <p:nvPr>
            <p:ph type="title"/>
          </p:nvPr>
        </p:nvSpPr>
        <p:spPr>
          <a:xfrm>
            <a:off x="1610436" y="641442"/>
            <a:ext cx="8993875" cy="702861"/>
          </a:xfrm>
        </p:spPr>
        <p:txBody>
          <a:bodyPr vert="horz" lIns="91440" tIns="45720" rIns="91440" bIns="45720" rtlCol="0" anchor="b">
            <a:normAutofit/>
          </a:bodyPr>
          <a:lstStyle/>
          <a:p>
            <a:pPr algn="ctr"/>
            <a:r>
              <a:rPr lang="en-US"/>
              <a:t>Model development</a:t>
            </a:r>
          </a:p>
        </p:txBody>
      </p:sp>
      <p:sp>
        <p:nvSpPr>
          <p:cNvPr id="19"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9" y="2563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66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51C052-F33C-5A20-50BE-DF32E0371355}"/>
              </a:ext>
            </a:extLst>
          </p:cNvPr>
          <p:cNvSpPr>
            <a:spLocks noGrp="1"/>
          </p:cNvSpPr>
          <p:nvPr>
            <p:ph idx="1"/>
          </p:nvPr>
        </p:nvSpPr>
        <p:spPr>
          <a:xfrm>
            <a:off x="216993" y="350186"/>
            <a:ext cx="7743558" cy="6407398"/>
          </a:xfrm>
        </p:spPr>
        <p:txBody>
          <a:bodyPr vert="horz" lIns="91440" tIns="45720" rIns="91440" bIns="45720" rtlCol="0" anchor="t">
            <a:noAutofit/>
          </a:bodyPr>
          <a:lstStyle/>
          <a:p>
            <a:pPr>
              <a:lnSpc>
                <a:spcPct val="90000"/>
              </a:lnSpc>
            </a:pPr>
            <a:r>
              <a:rPr lang="en-US" sz="1600" dirty="0">
                <a:latin typeface="Calibri Light"/>
                <a:ea typeface="+mn-lt"/>
                <a:cs typeface="+mn-lt"/>
              </a:rPr>
              <a:t>The second phase of our analysis is Model Development, where we will build predictive models to identify the customers with the highest potential value for targeted marketing.</a:t>
            </a:r>
            <a:endParaRPr lang="en-US" sz="1600" dirty="0">
              <a:latin typeface="Calibri Light"/>
              <a:cs typeface="Calibri Light"/>
            </a:endParaRPr>
          </a:p>
          <a:p>
            <a:pPr>
              <a:lnSpc>
                <a:spcPct val="90000"/>
              </a:lnSpc>
            </a:pPr>
            <a:r>
              <a:rPr lang="en-US" sz="1600" dirty="0">
                <a:latin typeface="Calibri Light"/>
                <a:ea typeface="+mn-lt"/>
                <a:cs typeface="+mn-lt"/>
              </a:rPr>
              <a:t>Our key activities during this phase include:</a:t>
            </a:r>
            <a:endParaRPr lang="en-US" sz="1600" dirty="0">
              <a:latin typeface="Calibri Light"/>
              <a:cs typeface="Calibri Light"/>
            </a:endParaRPr>
          </a:p>
          <a:p>
            <a:pPr lvl="1">
              <a:lnSpc>
                <a:spcPct val="90000"/>
              </a:lnSpc>
            </a:pPr>
            <a:r>
              <a:rPr lang="en-US" sz="1600" dirty="0">
                <a:latin typeface="Calibri Light"/>
                <a:ea typeface="+mn-lt"/>
                <a:cs typeface="+mn-lt"/>
              </a:rPr>
              <a:t>Data preprocessing: We will perform data cleaning, handle missing values, and transform variables as necessary. This ensures that the data is in a suitable format for modeling.</a:t>
            </a:r>
            <a:endParaRPr lang="en-US" sz="1600" dirty="0">
              <a:latin typeface="Calibri Light"/>
              <a:cs typeface="Calibri Light"/>
            </a:endParaRPr>
          </a:p>
          <a:p>
            <a:pPr lvl="1">
              <a:lnSpc>
                <a:spcPct val="90000"/>
              </a:lnSpc>
            </a:pPr>
            <a:r>
              <a:rPr lang="en-US" sz="1600" dirty="0">
                <a:latin typeface="Calibri Light"/>
                <a:ea typeface="+mn-lt"/>
                <a:cs typeface="+mn-lt"/>
              </a:rPr>
              <a:t>Feature selection: We will use various techniques, such as correlation analysis and feature importance, to identify the most relevant variables for our predictive models. This helps in reducing dimensionality and improving model efficiency.</a:t>
            </a:r>
            <a:endParaRPr lang="en-US" sz="1600" dirty="0">
              <a:latin typeface="Calibri Light"/>
              <a:cs typeface="Calibri Light"/>
            </a:endParaRPr>
          </a:p>
          <a:p>
            <a:pPr lvl="1">
              <a:lnSpc>
                <a:spcPct val="90000"/>
              </a:lnSpc>
            </a:pPr>
            <a:r>
              <a:rPr lang="en-US" sz="1600" dirty="0">
                <a:latin typeface="Calibri Light"/>
                <a:ea typeface="+mn-lt"/>
                <a:cs typeface="+mn-lt"/>
              </a:rPr>
              <a:t>Model selection: We will evaluate different machine learning algorithms, such as logistic regression, decision trees, random forests, or gradient boosting, to identify the best-performing model for our specific objective.</a:t>
            </a:r>
            <a:endParaRPr lang="en-US" sz="1600" dirty="0">
              <a:latin typeface="Calibri Light"/>
              <a:cs typeface="Calibri Light"/>
            </a:endParaRPr>
          </a:p>
          <a:p>
            <a:pPr lvl="1">
              <a:lnSpc>
                <a:spcPct val="90000"/>
              </a:lnSpc>
            </a:pPr>
            <a:r>
              <a:rPr lang="en-US" sz="1600" dirty="0">
                <a:latin typeface="Calibri Light"/>
                <a:ea typeface="+mn-lt"/>
                <a:cs typeface="+mn-lt"/>
              </a:rPr>
              <a:t>Model training and evaluation: We will train the selected model on the labeled dataset (existing customers) and evaluate its performance using appropriate metrics, such as accuracy, precision, recall, and F1-score. Cross-validation techniques will be employed to ensure robustness of the model.</a:t>
            </a:r>
            <a:endParaRPr lang="en-US" sz="1600" dirty="0">
              <a:latin typeface="Calibri Light"/>
              <a:cs typeface="Calibri Light"/>
            </a:endParaRPr>
          </a:p>
          <a:p>
            <a:pPr lvl="1">
              <a:lnSpc>
                <a:spcPct val="90000"/>
              </a:lnSpc>
            </a:pPr>
            <a:r>
              <a:rPr lang="en-US" sz="1600" dirty="0">
                <a:latin typeface="Calibri Light"/>
                <a:ea typeface="+mn-lt"/>
                <a:cs typeface="+mn-lt"/>
              </a:rPr>
              <a:t>Hyperparameter tuning: We will fine-tune the model by optimizing the hyperparameters to further enhance its performance.</a:t>
            </a:r>
            <a:endParaRPr lang="en-US" sz="1600" dirty="0">
              <a:latin typeface="Calibri Light"/>
              <a:cs typeface="Calibri Light"/>
            </a:endParaRPr>
          </a:p>
          <a:p>
            <a:pPr lvl="1">
              <a:lnSpc>
                <a:spcPct val="90000"/>
              </a:lnSpc>
            </a:pPr>
            <a:r>
              <a:rPr lang="en-US" sz="1600" dirty="0">
                <a:latin typeface="Calibri Light"/>
                <a:ea typeface="+mn-lt"/>
                <a:cs typeface="+mn-lt"/>
              </a:rPr>
              <a:t>Model validation: We will validate the trained model using the validation dataset to assess its generalizability and reliability.</a:t>
            </a:r>
            <a:endParaRPr lang="en-US" sz="1600" dirty="0">
              <a:latin typeface="Calibri Light"/>
              <a:cs typeface="Calibri Light"/>
            </a:endParaRPr>
          </a:p>
          <a:p>
            <a:pPr>
              <a:lnSpc>
                <a:spcPct val="90000"/>
              </a:lnSpc>
            </a:pPr>
            <a:r>
              <a:rPr lang="en-US" sz="1600" dirty="0">
                <a:latin typeface="Calibri Light"/>
                <a:ea typeface="+mn-lt"/>
                <a:cs typeface="+mn-lt"/>
              </a:rPr>
              <a:t>Our goal is to develop a highly accurate and interpretable model that can effectively predict the potential value of the new customers and prioritize them for targeted marketing campaigns.</a:t>
            </a:r>
            <a:endParaRPr lang="en-US" sz="1600" dirty="0">
              <a:latin typeface="Calibri Light"/>
              <a:cs typeface="Calibri Light"/>
            </a:endParaRPr>
          </a:p>
          <a:p>
            <a:pPr marL="0" indent="0">
              <a:lnSpc>
                <a:spcPct val="90000"/>
              </a:lnSpc>
              <a:buNone/>
            </a:pPr>
            <a:endParaRPr lang="en-US" sz="1600" dirty="0">
              <a:latin typeface="Calibri Light"/>
              <a:cs typeface="Calibri Light"/>
            </a:endParaRPr>
          </a:p>
        </p:txBody>
      </p:sp>
      <p:pic>
        <p:nvPicPr>
          <p:cNvPr id="5" name="Picture 4" descr="Magnifying glass showing decling performance">
            <a:extLst>
              <a:ext uri="{FF2B5EF4-FFF2-40B4-BE49-F238E27FC236}">
                <a16:creationId xmlns:a16="http://schemas.microsoft.com/office/drawing/2014/main" id="{BC297D51-0C05-6B1E-06BF-B93E6E6FCF94}"/>
              </a:ext>
            </a:extLst>
          </p:cNvPr>
          <p:cNvPicPr>
            <a:picLocks noChangeAspect="1"/>
          </p:cNvPicPr>
          <p:nvPr/>
        </p:nvPicPr>
        <p:blipFill rotWithShape="1">
          <a:blip r:embed="rId2"/>
          <a:srcRect l="31467" r="2753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75483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E779B9-9398-C960-5875-5C2717BDD754}"/>
              </a:ext>
            </a:extLst>
          </p:cNvPr>
          <p:cNvPicPr>
            <a:picLocks noChangeAspect="1"/>
          </p:cNvPicPr>
          <p:nvPr/>
        </p:nvPicPr>
        <p:blipFill rotWithShape="1">
          <a:blip r:embed="rId5"/>
          <a:srcRect r="-2" b="-2"/>
          <a:stretch/>
        </p:blipFill>
        <p:spPr>
          <a:xfrm>
            <a:off x="20" y="10"/>
            <a:ext cx="12191980" cy="6857989"/>
          </a:xfrm>
          <a:prstGeom prst="rect">
            <a:avLst/>
          </a:prstGeom>
        </p:spPr>
      </p:pic>
      <p:sp useBgFill="1">
        <p:nvSpPr>
          <p:cNvPr id="15" name="Freeform: Shape 14">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V="1">
            <a:off x="8566205" y="0"/>
            <a:ext cx="3625795"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290640 w 6884912"/>
              <a:gd name="connsiteY101" fmla="*/ 167441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290640 w 6884912"/>
              <a:gd name="connsiteY100" fmla="*/ 167441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290640 w 6884912"/>
              <a:gd name="connsiteY99" fmla="*/ 167441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134285 w 6884912"/>
              <a:gd name="connsiteY76" fmla="*/ 235592 h 1161397"/>
              <a:gd name="connsiteX77" fmla="*/ 4220717 w 6884912"/>
              <a:gd name="connsiteY77" fmla="*/ 192946 h 1161397"/>
              <a:gd name="connsiteX78" fmla="*/ 4228802 w 6884912"/>
              <a:gd name="connsiteY78" fmla="*/ 201468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785037 w 6884912"/>
              <a:gd name="connsiteY83" fmla="*/ 161964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290640 w 6884912"/>
              <a:gd name="connsiteY98" fmla="*/ 167441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4013061 w 6884912"/>
              <a:gd name="connsiteY74" fmla="*/ 224874 h 1161397"/>
              <a:gd name="connsiteX75" fmla="*/ 4134285 w 6884912"/>
              <a:gd name="connsiteY75" fmla="*/ 235592 h 1161397"/>
              <a:gd name="connsiteX76" fmla="*/ 4220717 w 6884912"/>
              <a:gd name="connsiteY76" fmla="*/ 192946 h 1161397"/>
              <a:gd name="connsiteX77" fmla="*/ 4228802 w 6884912"/>
              <a:gd name="connsiteY77" fmla="*/ 201468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785037 w 6884912"/>
              <a:gd name="connsiteY82" fmla="*/ 161964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290640 w 6884912"/>
              <a:gd name="connsiteY97" fmla="*/ 167441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4013061 w 6884912"/>
              <a:gd name="connsiteY73" fmla="*/ 224874 h 1161397"/>
              <a:gd name="connsiteX74" fmla="*/ 4134285 w 6884912"/>
              <a:gd name="connsiteY74" fmla="*/ 235592 h 1161397"/>
              <a:gd name="connsiteX75" fmla="*/ 4220717 w 6884912"/>
              <a:gd name="connsiteY75" fmla="*/ 192946 h 1161397"/>
              <a:gd name="connsiteX76" fmla="*/ 4228802 w 6884912"/>
              <a:gd name="connsiteY76" fmla="*/ 201468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785037 w 6884912"/>
              <a:gd name="connsiteY81" fmla="*/ 161964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290640 w 6884912"/>
              <a:gd name="connsiteY96" fmla="*/ 167441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4013061 w 6884912"/>
              <a:gd name="connsiteY72" fmla="*/ 224874 h 1161397"/>
              <a:gd name="connsiteX73" fmla="*/ 4134285 w 6884912"/>
              <a:gd name="connsiteY73" fmla="*/ 235592 h 1161397"/>
              <a:gd name="connsiteX74" fmla="*/ 4220717 w 6884912"/>
              <a:gd name="connsiteY74" fmla="*/ 192946 h 1161397"/>
              <a:gd name="connsiteX75" fmla="*/ 4228802 w 6884912"/>
              <a:gd name="connsiteY75" fmla="*/ 201468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785037 w 6884912"/>
              <a:gd name="connsiteY80" fmla="*/ 161964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290640 w 6884912"/>
              <a:gd name="connsiteY95" fmla="*/ 167441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907640 w 6884912"/>
              <a:gd name="connsiteY70" fmla="*/ 207568 h 1161397"/>
              <a:gd name="connsiteX71" fmla="*/ 4013061 w 6884912"/>
              <a:gd name="connsiteY71" fmla="*/ 224874 h 1161397"/>
              <a:gd name="connsiteX72" fmla="*/ 4134285 w 6884912"/>
              <a:gd name="connsiteY72" fmla="*/ 235592 h 1161397"/>
              <a:gd name="connsiteX73" fmla="*/ 4220717 w 6884912"/>
              <a:gd name="connsiteY73" fmla="*/ 192946 h 1161397"/>
              <a:gd name="connsiteX74" fmla="*/ 4228802 w 6884912"/>
              <a:gd name="connsiteY74" fmla="*/ 201468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785037 w 6884912"/>
              <a:gd name="connsiteY79" fmla="*/ 161964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290640 w 6884912"/>
              <a:gd name="connsiteY94" fmla="*/ 167441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730870 w 6884912"/>
              <a:gd name="connsiteY76" fmla="*/ 129432 h 1161397"/>
              <a:gd name="connsiteX77" fmla="*/ 4785037 w 6884912"/>
              <a:gd name="connsiteY77" fmla="*/ 161964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290640 w 6884912"/>
              <a:gd name="connsiteY92" fmla="*/ 167441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290640 w 6884912"/>
              <a:gd name="connsiteY91" fmla="*/ 167441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6029542 w 6884912"/>
              <a:gd name="connsiteY89" fmla="*/ 210339 h 1161397"/>
              <a:gd name="connsiteX90" fmla="*/ 6290640 w 6884912"/>
              <a:gd name="connsiteY90" fmla="*/ 167441 h 1161397"/>
              <a:gd name="connsiteX91" fmla="*/ 6380420 w 6884912"/>
              <a:gd name="connsiteY91" fmla="*/ 173195 h 1161397"/>
              <a:gd name="connsiteX92" fmla="*/ 6507891 w 6884912"/>
              <a:gd name="connsiteY92" fmla="*/ 118474 h 1161397"/>
              <a:gd name="connsiteX93" fmla="*/ 6571807 w 6884912"/>
              <a:gd name="connsiteY93" fmla="*/ 98636 h 1161397"/>
              <a:gd name="connsiteX94" fmla="*/ 6671880 w 6884912"/>
              <a:gd name="connsiteY94" fmla="*/ 82931 h 1161397"/>
              <a:gd name="connsiteX95" fmla="*/ 6702266 w 6884912"/>
              <a:gd name="connsiteY95" fmla="*/ 75470 h 1161397"/>
              <a:gd name="connsiteX96" fmla="*/ 6845802 w 6884912"/>
              <a:gd name="connsiteY96" fmla="*/ 24496 h 1161397"/>
              <a:gd name="connsiteX97" fmla="*/ 6884912 w 6884912"/>
              <a:gd name="connsiteY9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907640 w 6884912"/>
              <a:gd name="connsiteY67" fmla="*/ 207568 h 1161397"/>
              <a:gd name="connsiteX68" fmla="*/ 4013061 w 6884912"/>
              <a:gd name="connsiteY68" fmla="*/ 224874 h 1161397"/>
              <a:gd name="connsiteX69" fmla="*/ 4134285 w 6884912"/>
              <a:gd name="connsiteY69" fmla="*/ 235592 h 1161397"/>
              <a:gd name="connsiteX70" fmla="*/ 4220717 w 6884912"/>
              <a:gd name="connsiteY70" fmla="*/ 192946 h 1161397"/>
              <a:gd name="connsiteX71" fmla="*/ 4228802 w 6884912"/>
              <a:gd name="connsiteY71" fmla="*/ 201468 h 1161397"/>
              <a:gd name="connsiteX72" fmla="*/ 4424852 w 6884912"/>
              <a:gd name="connsiteY72" fmla="*/ 127591 h 1161397"/>
              <a:gd name="connsiteX73" fmla="*/ 4617330 w 6884912"/>
              <a:gd name="connsiteY73" fmla="*/ 111163 h 1161397"/>
              <a:gd name="connsiteX74" fmla="*/ 4730870 w 6884912"/>
              <a:gd name="connsiteY74" fmla="*/ 129432 h 1161397"/>
              <a:gd name="connsiteX75" fmla="*/ 4785037 w 6884912"/>
              <a:gd name="connsiteY75" fmla="*/ 161964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6029542 w 6884912"/>
              <a:gd name="connsiteY88" fmla="*/ 210339 h 1161397"/>
              <a:gd name="connsiteX89" fmla="*/ 6290640 w 6884912"/>
              <a:gd name="connsiteY89" fmla="*/ 167441 h 1161397"/>
              <a:gd name="connsiteX90" fmla="*/ 6380420 w 6884912"/>
              <a:gd name="connsiteY90" fmla="*/ 173195 h 1161397"/>
              <a:gd name="connsiteX91" fmla="*/ 6507891 w 6884912"/>
              <a:gd name="connsiteY91" fmla="*/ 118474 h 1161397"/>
              <a:gd name="connsiteX92" fmla="*/ 6571807 w 6884912"/>
              <a:gd name="connsiteY92" fmla="*/ 98636 h 1161397"/>
              <a:gd name="connsiteX93" fmla="*/ 6671880 w 6884912"/>
              <a:gd name="connsiteY93" fmla="*/ 82931 h 1161397"/>
              <a:gd name="connsiteX94" fmla="*/ 6702266 w 6884912"/>
              <a:gd name="connsiteY94" fmla="*/ 75470 h 1161397"/>
              <a:gd name="connsiteX95" fmla="*/ 6845802 w 6884912"/>
              <a:gd name="connsiteY95" fmla="*/ 24496 h 1161397"/>
              <a:gd name="connsiteX96" fmla="*/ 6884912 w 6884912"/>
              <a:gd name="connsiteY9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127968 w 6884912"/>
              <a:gd name="connsiteY55" fmla="*/ 287613 h 1161397"/>
              <a:gd name="connsiteX56" fmla="*/ 3222191 w 6884912"/>
              <a:gd name="connsiteY56" fmla="*/ 307887 h 1161397"/>
              <a:gd name="connsiteX57" fmla="*/ 3227953 w 6884912"/>
              <a:gd name="connsiteY57" fmla="*/ 297650 h 1161397"/>
              <a:gd name="connsiteX58" fmla="*/ 3287859 w 6884912"/>
              <a:gd name="connsiteY58" fmla="*/ 287558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907640 w 6884912"/>
              <a:gd name="connsiteY66" fmla="*/ 207568 h 1161397"/>
              <a:gd name="connsiteX67" fmla="*/ 4013061 w 6884912"/>
              <a:gd name="connsiteY67" fmla="*/ 224874 h 1161397"/>
              <a:gd name="connsiteX68" fmla="*/ 4134285 w 6884912"/>
              <a:gd name="connsiteY68" fmla="*/ 235592 h 1161397"/>
              <a:gd name="connsiteX69" fmla="*/ 4220717 w 6884912"/>
              <a:gd name="connsiteY69" fmla="*/ 192946 h 1161397"/>
              <a:gd name="connsiteX70" fmla="*/ 4228802 w 6884912"/>
              <a:gd name="connsiteY70" fmla="*/ 201468 h 1161397"/>
              <a:gd name="connsiteX71" fmla="*/ 4424852 w 6884912"/>
              <a:gd name="connsiteY71" fmla="*/ 127591 h 1161397"/>
              <a:gd name="connsiteX72" fmla="*/ 4617330 w 6884912"/>
              <a:gd name="connsiteY72" fmla="*/ 111163 h 1161397"/>
              <a:gd name="connsiteX73" fmla="*/ 4730870 w 6884912"/>
              <a:gd name="connsiteY73" fmla="*/ 129432 h 1161397"/>
              <a:gd name="connsiteX74" fmla="*/ 4785037 w 6884912"/>
              <a:gd name="connsiteY74" fmla="*/ 161964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6029542 w 6884912"/>
              <a:gd name="connsiteY87" fmla="*/ 210339 h 1161397"/>
              <a:gd name="connsiteX88" fmla="*/ 6290640 w 6884912"/>
              <a:gd name="connsiteY88" fmla="*/ 167441 h 1161397"/>
              <a:gd name="connsiteX89" fmla="*/ 6380420 w 6884912"/>
              <a:gd name="connsiteY89" fmla="*/ 173195 h 1161397"/>
              <a:gd name="connsiteX90" fmla="*/ 6507891 w 6884912"/>
              <a:gd name="connsiteY90" fmla="*/ 118474 h 1161397"/>
              <a:gd name="connsiteX91" fmla="*/ 6571807 w 6884912"/>
              <a:gd name="connsiteY91" fmla="*/ 98636 h 1161397"/>
              <a:gd name="connsiteX92" fmla="*/ 6671880 w 6884912"/>
              <a:gd name="connsiteY92" fmla="*/ 82931 h 1161397"/>
              <a:gd name="connsiteX93" fmla="*/ 6702266 w 6884912"/>
              <a:gd name="connsiteY93" fmla="*/ 75470 h 1161397"/>
              <a:gd name="connsiteX94" fmla="*/ 6845802 w 6884912"/>
              <a:gd name="connsiteY94" fmla="*/ 24496 h 1161397"/>
              <a:gd name="connsiteX95" fmla="*/ 6884912 w 6884912"/>
              <a:gd name="connsiteY9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92172 w 6884912"/>
              <a:gd name="connsiteY38" fmla="*/ 629819 h 1161397"/>
              <a:gd name="connsiteX39" fmla="*/ 1731986 w 6884912"/>
              <a:gd name="connsiteY39" fmla="*/ 589682 h 1161397"/>
              <a:gd name="connsiteX40" fmla="*/ 1940326 w 6884912"/>
              <a:gd name="connsiteY40" fmla="*/ 582611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127968 w 6884912"/>
              <a:gd name="connsiteY54" fmla="*/ 287613 h 1161397"/>
              <a:gd name="connsiteX55" fmla="*/ 3222191 w 6884912"/>
              <a:gd name="connsiteY55" fmla="*/ 307887 h 1161397"/>
              <a:gd name="connsiteX56" fmla="*/ 3227953 w 6884912"/>
              <a:gd name="connsiteY56" fmla="*/ 297650 h 1161397"/>
              <a:gd name="connsiteX57" fmla="*/ 3287859 w 6884912"/>
              <a:gd name="connsiteY57" fmla="*/ 287558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907640 w 6884912"/>
              <a:gd name="connsiteY65" fmla="*/ 207568 h 1161397"/>
              <a:gd name="connsiteX66" fmla="*/ 4013061 w 6884912"/>
              <a:gd name="connsiteY66" fmla="*/ 224874 h 1161397"/>
              <a:gd name="connsiteX67" fmla="*/ 4134285 w 6884912"/>
              <a:gd name="connsiteY67" fmla="*/ 235592 h 1161397"/>
              <a:gd name="connsiteX68" fmla="*/ 4220717 w 6884912"/>
              <a:gd name="connsiteY68" fmla="*/ 192946 h 1161397"/>
              <a:gd name="connsiteX69" fmla="*/ 4228802 w 6884912"/>
              <a:gd name="connsiteY69" fmla="*/ 201468 h 1161397"/>
              <a:gd name="connsiteX70" fmla="*/ 4424852 w 6884912"/>
              <a:gd name="connsiteY70" fmla="*/ 127591 h 1161397"/>
              <a:gd name="connsiteX71" fmla="*/ 4617330 w 6884912"/>
              <a:gd name="connsiteY71" fmla="*/ 111163 h 1161397"/>
              <a:gd name="connsiteX72" fmla="*/ 4730870 w 6884912"/>
              <a:gd name="connsiteY72" fmla="*/ 129432 h 1161397"/>
              <a:gd name="connsiteX73" fmla="*/ 4785037 w 6884912"/>
              <a:gd name="connsiteY73" fmla="*/ 161964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467502 w 6884912"/>
              <a:gd name="connsiteY80" fmla="*/ 250963 h 1161397"/>
              <a:gd name="connsiteX81" fmla="*/ 5592395 w 6884912"/>
              <a:gd name="connsiteY81" fmla="*/ 265434 h 1161397"/>
              <a:gd name="connsiteX82" fmla="*/ 5613532 w 6884912"/>
              <a:gd name="connsiteY82" fmla="*/ 273379 h 1161397"/>
              <a:gd name="connsiteX83" fmla="*/ 5642173 w 6884912"/>
              <a:gd name="connsiteY83" fmla="*/ 266904 h 1161397"/>
              <a:gd name="connsiteX84" fmla="*/ 5756910 w 6884912"/>
              <a:gd name="connsiteY84" fmla="*/ 239211 h 1161397"/>
              <a:gd name="connsiteX85" fmla="*/ 5846667 w 6884912"/>
              <a:gd name="connsiteY85" fmla="*/ 201786 h 1161397"/>
              <a:gd name="connsiteX86" fmla="*/ 6029542 w 6884912"/>
              <a:gd name="connsiteY86" fmla="*/ 210339 h 1161397"/>
              <a:gd name="connsiteX87" fmla="*/ 6290640 w 6884912"/>
              <a:gd name="connsiteY87" fmla="*/ 167441 h 1161397"/>
              <a:gd name="connsiteX88" fmla="*/ 6380420 w 6884912"/>
              <a:gd name="connsiteY88" fmla="*/ 173195 h 1161397"/>
              <a:gd name="connsiteX89" fmla="*/ 6507891 w 6884912"/>
              <a:gd name="connsiteY89" fmla="*/ 118474 h 1161397"/>
              <a:gd name="connsiteX90" fmla="*/ 6571807 w 6884912"/>
              <a:gd name="connsiteY90" fmla="*/ 98636 h 1161397"/>
              <a:gd name="connsiteX91" fmla="*/ 6671880 w 6884912"/>
              <a:gd name="connsiteY91" fmla="*/ 82931 h 1161397"/>
              <a:gd name="connsiteX92" fmla="*/ 6702266 w 6884912"/>
              <a:gd name="connsiteY92" fmla="*/ 75470 h 1161397"/>
              <a:gd name="connsiteX93" fmla="*/ 6845802 w 6884912"/>
              <a:gd name="connsiteY93" fmla="*/ 24496 h 1161397"/>
              <a:gd name="connsiteX94" fmla="*/ 6884912 w 6884912"/>
              <a:gd name="connsiteY9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92172 w 6884912"/>
              <a:gd name="connsiteY37" fmla="*/ 629819 h 1161397"/>
              <a:gd name="connsiteX38" fmla="*/ 1731986 w 6884912"/>
              <a:gd name="connsiteY38" fmla="*/ 589682 h 1161397"/>
              <a:gd name="connsiteX39" fmla="*/ 1940326 w 6884912"/>
              <a:gd name="connsiteY39" fmla="*/ 582611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127968 w 6884912"/>
              <a:gd name="connsiteY53" fmla="*/ 287613 h 1161397"/>
              <a:gd name="connsiteX54" fmla="*/ 3222191 w 6884912"/>
              <a:gd name="connsiteY54" fmla="*/ 307887 h 1161397"/>
              <a:gd name="connsiteX55" fmla="*/ 3227953 w 6884912"/>
              <a:gd name="connsiteY55" fmla="*/ 297650 h 1161397"/>
              <a:gd name="connsiteX56" fmla="*/ 3287859 w 6884912"/>
              <a:gd name="connsiteY56" fmla="*/ 287558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907640 w 6884912"/>
              <a:gd name="connsiteY64" fmla="*/ 207568 h 1161397"/>
              <a:gd name="connsiteX65" fmla="*/ 4013061 w 6884912"/>
              <a:gd name="connsiteY65" fmla="*/ 224874 h 1161397"/>
              <a:gd name="connsiteX66" fmla="*/ 4134285 w 6884912"/>
              <a:gd name="connsiteY66" fmla="*/ 235592 h 1161397"/>
              <a:gd name="connsiteX67" fmla="*/ 4220717 w 6884912"/>
              <a:gd name="connsiteY67" fmla="*/ 192946 h 1161397"/>
              <a:gd name="connsiteX68" fmla="*/ 4228802 w 6884912"/>
              <a:gd name="connsiteY68" fmla="*/ 201468 h 1161397"/>
              <a:gd name="connsiteX69" fmla="*/ 4424852 w 6884912"/>
              <a:gd name="connsiteY69" fmla="*/ 127591 h 1161397"/>
              <a:gd name="connsiteX70" fmla="*/ 4617330 w 6884912"/>
              <a:gd name="connsiteY70" fmla="*/ 111163 h 1161397"/>
              <a:gd name="connsiteX71" fmla="*/ 4730870 w 6884912"/>
              <a:gd name="connsiteY71" fmla="*/ 129432 h 1161397"/>
              <a:gd name="connsiteX72" fmla="*/ 4785037 w 6884912"/>
              <a:gd name="connsiteY72" fmla="*/ 161964 h 1161397"/>
              <a:gd name="connsiteX73" fmla="*/ 4844073 w 6884912"/>
              <a:gd name="connsiteY73" fmla="*/ 161768 h 1161397"/>
              <a:gd name="connsiteX74" fmla="*/ 4856454 w 6884912"/>
              <a:gd name="connsiteY74" fmla="*/ 130488 h 1161397"/>
              <a:gd name="connsiteX75" fmla="*/ 4920038 w 6884912"/>
              <a:gd name="connsiteY75" fmla="*/ 140418 h 1161397"/>
              <a:gd name="connsiteX76" fmla="*/ 5016639 w 6884912"/>
              <a:gd name="connsiteY76" fmla="*/ 158905 h 1161397"/>
              <a:gd name="connsiteX77" fmla="*/ 5072009 w 6884912"/>
              <a:gd name="connsiteY77" fmla="*/ 161502 h 1161397"/>
              <a:gd name="connsiteX78" fmla="*/ 5223626 w 6884912"/>
              <a:gd name="connsiteY78" fmla="*/ 177356 h 1161397"/>
              <a:gd name="connsiteX79" fmla="*/ 5467502 w 6884912"/>
              <a:gd name="connsiteY79" fmla="*/ 250963 h 1161397"/>
              <a:gd name="connsiteX80" fmla="*/ 5592395 w 6884912"/>
              <a:gd name="connsiteY80" fmla="*/ 265434 h 1161397"/>
              <a:gd name="connsiteX81" fmla="*/ 5613532 w 6884912"/>
              <a:gd name="connsiteY81" fmla="*/ 273379 h 1161397"/>
              <a:gd name="connsiteX82" fmla="*/ 5642173 w 6884912"/>
              <a:gd name="connsiteY82" fmla="*/ 266904 h 1161397"/>
              <a:gd name="connsiteX83" fmla="*/ 5756910 w 6884912"/>
              <a:gd name="connsiteY83" fmla="*/ 239211 h 1161397"/>
              <a:gd name="connsiteX84" fmla="*/ 5846667 w 6884912"/>
              <a:gd name="connsiteY84" fmla="*/ 201786 h 1161397"/>
              <a:gd name="connsiteX85" fmla="*/ 6029542 w 6884912"/>
              <a:gd name="connsiteY85" fmla="*/ 210339 h 1161397"/>
              <a:gd name="connsiteX86" fmla="*/ 6290640 w 6884912"/>
              <a:gd name="connsiteY86" fmla="*/ 167441 h 1161397"/>
              <a:gd name="connsiteX87" fmla="*/ 6380420 w 6884912"/>
              <a:gd name="connsiteY87" fmla="*/ 173195 h 1161397"/>
              <a:gd name="connsiteX88" fmla="*/ 6507891 w 6884912"/>
              <a:gd name="connsiteY88" fmla="*/ 118474 h 1161397"/>
              <a:gd name="connsiteX89" fmla="*/ 6571807 w 6884912"/>
              <a:gd name="connsiteY89" fmla="*/ 98636 h 1161397"/>
              <a:gd name="connsiteX90" fmla="*/ 6671880 w 6884912"/>
              <a:gd name="connsiteY90" fmla="*/ 82931 h 1161397"/>
              <a:gd name="connsiteX91" fmla="*/ 6702266 w 6884912"/>
              <a:gd name="connsiteY91" fmla="*/ 75470 h 1161397"/>
              <a:gd name="connsiteX92" fmla="*/ 6845802 w 6884912"/>
              <a:gd name="connsiteY92" fmla="*/ 24496 h 1161397"/>
              <a:gd name="connsiteX93" fmla="*/ 6884912 w 6884912"/>
              <a:gd name="connsiteY9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601644 w 6884912"/>
              <a:gd name="connsiteY8" fmla="*/ 1003997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92172 w 6884912"/>
              <a:gd name="connsiteY34" fmla="*/ 629819 h 1161397"/>
              <a:gd name="connsiteX35" fmla="*/ 1731986 w 6884912"/>
              <a:gd name="connsiteY35" fmla="*/ 589682 h 1161397"/>
              <a:gd name="connsiteX36" fmla="*/ 1940326 w 6884912"/>
              <a:gd name="connsiteY36" fmla="*/ 582611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127968 w 6884912"/>
              <a:gd name="connsiteY50" fmla="*/ 287613 h 1161397"/>
              <a:gd name="connsiteX51" fmla="*/ 3222191 w 6884912"/>
              <a:gd name="connsiteY51" fmla="*/ 307887 h 1161397"/>
              <a:gd name="connsiteX52" fmla="*/ 3227953 w 6884912"/>
              <a:gd name="connsiteY52" fmla="*/ 297650 h 1161397"/>
              <a:gd name="connsiteX53" fmla="*/ 3287859 w 6884912"/>
              <a:gd name="connsiteY53" fmla="*/ 287558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907640 w 6884912"/>
              <a:gd name="connsiteY61" fmla="*/ 207568 h 1161397"/>
              <a:gd name="connsiteX62" fmla="*/ 4013061 w 6884912"/>
              <a:gd name="connsiteY62" fmla="*/ 224874 h 1161397"/>
              <a:gd name="connsiteX63" fmla="*/ 4134285 w 6884912"/>
              <a:gd name="connsiteY63" fmla="*/ 235592 h 1161397"/>
              <a:gd name="connsiteX64" fmla="*/ 4220717 w 6884912"/>
              <a:gd name="connsiteY64" fmla="*/ 192946 h 1161397"/>
              <a:gd name="connsiteX65" fmla="*/ 4228802 w 6884912"/>
              <a:gd name="connsiteY65" fmla="*/ 201468 h 1161397"/>
              <a:gd name="connsiteX66" fmla="*/ 4424852 w 6884912"/>
              <a:gd name="connsiteY66" fmla="*/ 127591 h 1161397"/>
              <a:gd name="connsiteX67" fmla="*/ 4617330 w 6884912"/>
              <a:gd name="connsiteY67" fmla="*/ 111163 h 1161397"/>
              <a:gd name="connsiteX68" fmla="*/ 4730870 w 6884912"/>
              <a:gd name="connsiteY68" fmla="*/ 129432 h 1161397"/>
              <a:gd name="connsiteX69" fmla="*/ 4785037 w 6884912"/>
              <a:gd name="connsiteY69" fmla="*/ 161964 h 1161397"/>
              <a:gd name="connsiteX70" fmla="*/ 4844073 w 6884912"/>
              <a:gd name="connsiteY70" fmla="*/ 161768 h 1161397"/>
              <a:gd name="connsiteX71" fmla="*/ 4856454 w 6884912"/>
              <a:gd name="connsiteY71" fmla="*/ 130488 h 1161397"/>
              <a:gd name="connsiteX72" fmla="*/ 4920038 w 6884912"/>
              <a:gd name="connsiteY72" fmla="*/ 140418 h 1161397"/>
              <a:gd name="connsiteX73" fmla="*/ 5016639 w 6884912"/>
              <a:gd name="connsiteY73" fmla="*/ 158905 h 1161397"/>
              <a:gd name="connsiteX74" fmla="*/ 5072009 w 6884912"/>
              <a:gd name="connsiteY74" fmla="*/ 161502 h 1161397"/>
              <a:gd name="connsiteX75" fmla="*/ 5223626 w 6884912"/>
              <a:gd name="connsiteY75" fmla="*/ 177356 h 1161397"/>
              <a:gd name="connsiteX76" fmla="*/ 5467502 w 6884912"/>
              <a:gd name="connsiteY76" fmla="*/ 250963 h 1161397"/>
              <a:gd name="connsiteX77" fmla="*/ 5592395 w 6884912"/>
              <a:gd name="connsiteY77" fmla="*/ 265434 h 1161397"/>
              <a:gd name="connsiteX78" fmla="*/ 5613532 w 6884912"/>
              <a:gd name="connsiteY78" fmla="*/ 273379 h 1161397"/>
              <a:gd name="connsiteX79" fmla="*/ 5642173 w 6884912"/>
              <a:gd name="connsiteY79" fmla="*/ 266904 h 1161397"/>
              <a:gd name="connsiteX80" fmla="*/ 5756910 w 6884912"/>
              <a:gd name="connsiteY80" fmla="*/ 239211 h 1161397"/>
              <a:gd name="connsiteX81" fmla="*/ 5846667 w 6884912"/>
              <a:gd name="connsiteY81" fmla="*/ 201786 h 1161397"/>
              <a:gd name="connsiteX82" fmla="*/ 6029542 w 6884912"/>
              <a:gd name="connsiteY82" fmla="*/ 210339 h 1161397"/>
              <a:gd name="connsiteX83" fmla="*/ 6290640 w 6884912"/>
              <a:gd name="connsiteY83" fmla="*/ 167441 h 1161397"/>
              <a:gd name="connsiteX84" fmla="*/ 6380420 w 6884912"/>
              <a:gd name="connsiteY84" fmla="*/ 173195 h 1161397"/>
              <a:gd name="connsiteX85" fmla="*/ 6507891 w 6884912"/>
              <a:gd name="connsiteY85" fmla="*/ 118474 h 1161397"/>
              <a:gd name="connsiteX86" fmla="*/ 6571807 w 6884912"/>
              <a:gd name="connsiteY86" fmla="*/ 98636 h 1161397"/>
              <a:gd name="connsiteX87" fmla="*/ 6671880 w 6884912"/>
              <a:gd name="connsiteY87" fmla="*/ 82931 h 1161397"/>
              <a:gd name="connsiteX88" fmla="*/ 6702266 w 6884912"/>
              <a:gd name="connsiteY88" fmla="*/ 75470 h 1161397"/>
              <a:gd name="connsiteX89" fmla="*/ 6845802 w 6884912"/>
              <a:gd name="connsiteY89" fmla="*/ 24496 h 1161397"/>
              <a:gd name="connsiteX90" fmla="*/ 6884912 w 6884912"/>
              <a:gd name="connsiteY9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92172 w 6884912"/>
              <a:gd name="connsiteY33" fmla="*/ 629819 h 1161397"/>
              <a:gd name="connsiteX34" fmla="*/ 1731986 w 6884912"/>
              <a:gd name="connsiteY34" fmla="*/ 589682 h 1161397"/>
              <a:gd name="connsiteX35" fmla="*/ 1940326 w 6884912"/>
              <a:gd name="connsiteY35" fmla="*/ 582611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127968 w 6884912"/>
              <a:gd name="connsiteY49" fmla="*/ 287613 h 1161397"/>
              <a:gd name="connsiteX50" fmla="*/ 3222191 w 6884912"/>
              <a:gd name="connsiteY50" fmla="*/ 307887 h 1161397"/>
              <a:gd name="connsiteX51" fmla="*/ 3227953 w 6884912"/>
              <a:gd name="connsiteY51" fmla="*/ 297650 h 1161397"/>
              <a:gd name="connsiteX52" fmla="*/ 3287859 w 6884912"/>
              <a:gd name="connsiteY52" fmla="*/ 287558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907640 w 6884912"/>
              <a:gd name="connsiteY60" fmla="*/ 207568 h 1161397"/>
              <a:gd name="connsiteX61" fmla="*/ 4013061 w 6884912"/>
              <a:gd name="connsiteY61" fmla="*/ 224874 h 1161397"/>
              <a:gd name="connsiteX62" fmla="*/ 4134285 w 6884912"/>
              <a:gd name="connsiteY62" fmla="*/ 235592 h 1161397"/>
              <a:gd name="connsiteX63" fmla="*/ 4220717 w 6884912"/>
              <a:gd name="connsiteY63" fmla="*/ 192946 h 1161397"/>
              <a:gd name="connsiteX64" fmla="*/ 4228802 w 6884912"/>
              <a:gd name="connsiteY64" fmla="*/ 201468 h 1161397"/>
              <a:gd name="connsiteX65" fmla="*/ 4424852 w 6884912"/>
              <a:gd name="connsiteY65" fmla="*/ 127591 h 1161397"/>
              <a:gd name="connsiteX66" fmla="*/ 4617330 w 6884912"/>
              <a:gd name="connsiteY66" fmla="*/ 111163 h 1161397"/>
              <a:gd name="connsiteX67" fmla="*/ 4730870 w 6884912"/>
              <a:gd name="connsiteY67" fmla="*/ 129432 h 1161397"/>
              <a:gd name="connsiteX68" fmla="*/ 4785037 w 6884912"/>
              <a:gd name="connsiteY68" fmla="*/ 161964 h 1161397"/>
              <a:gd name="connsiteX69" fmla="*/ 4844073 w 6884912"/>
              <a:gd name="connsiteY69" fmla="*/ 161768 h 1161397"/>
              <a:gd name="connsiteX70" fmla="*/ 4856454 w 6884912"/>
              <a:gd name="connsiteY70" fmla="*/ 130488 h 1161397"/>
              <a:gd name="connsiteX71" fmla="*/ 4920038 w 6884912"/>
              <a:gd name="connsiteY71" fmla="*/ 140418 h 1161397"/>
              <a:gd name="connsiteX72" fmla="*/ 5016639 w 6884912"/>
              <a:gd name="connsiteY72" fmla="*/ 158905 h 1161397"/>
              <a:gd name="connsiteX73" fmla="*/ 5072009 w 6884912"/>
              <a:gd name="connsiteY73" fmla="*/ 161502 h 1161397"/>
              <a:gd name="connsiteX74" fmla="*/ 5223626 w 6884912"/>
              <a:gd name="connsiteY74" fmla="*/ 177356 h 1161397"/>
              <a:gd name="connsiteX75" fmla="*/ 5467502 w 6884912"/>
              <a:gd name="connsiteY75" fmla="*/ 250963 h 1161397"/>
              <a:gd name="connsiteX76" fmla="*/ 5592395 w 6884912"/>
              <a:gd name="connsiteY76" fmla="*/ 265434 h 1161397"/>
              <a:gd name="connsiteX77" fmla="*/ 5613532 w 6884912"/>
              <a:gd name="connsiteY77" fmla="*/ 273379 h 1161397"/>
              <a:gd name="connsiteX78" fmla="*/ 5642173 w 6884912"/>
              <a:gd name="connsiteY78" fmla="*/ 266904 h 1161397"/>
              <a:gd name="connsiteX79" fmla="*/ 5756910 w 6884912"/>
              <a:gd name="connsiteY79" fmla="*/ 239211 h 1161397"/>
              <a:gd name="connsiteX80" fmla="*/ 5846667 w 6884912"/>
              <a:gd name="connsiteY80" fmla="*/ 201786 h 1161397"/>
              <a:gd name="connsiteX81" fmla="*/ 6029542 w 6884912"/>
              <a:gd name="connsiteY81" fmla="*/ 210339 h 1161397"/>
              <a:gd name="connsiteX82" fmla="*/ 6290640 w 6884912"/>
              <a:gd name="connsiteY82" fmla="*/ 167441 h 1161397"/>
              <a:gd name="connsiteX83" fmla="*/ 6380420 w 6884912"/>
              <a:gd name="connsiteY83" fmla="*/ 173195 h 1161397"/>
              <a:gd name="connsiteX84" fmla="*/ 6507891 w 6884912"/>
              <a:gd name="connsiteY84" fmla="*/ 118474 h 1161397"/>
              <a:gd name="connsiteX85" fmla="*/ 6571807 w 6884912"/>
              <a:gd name="connsiteY85" fmla="*/ 98636 h 1161397"/>
              <a:gd name="connsiteX86" fmla="*/ 6671880 w 6884912"/>
              <a:gd name="connsiteY86" fmla="*/ 82931 h 1161397"/>
              <a:gd name="connsiteX87" fmla="*/ 6702266 w 6884912"/>
              <a:gd name="connsiteY87" fmla="*/ 75470 h 1161397"/>
              <a:gd name="connsiteX88" fmla="*/ 6845802 w 6884912"/>
              <a:gd name="connsiteY88" fmla="*/ 24496 h 1161397"/>
              <a:gd name="connsiteX89" fmla="*/ 6884912 w 6884912"/>
              <a:gd name="connsiteY8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92172 w 6884912"/>
              <a:gd name="connsiteY32" fmla="*/ 629819 h 1161397"/>
              <a:gd name="connsiteX33" fmla="*/ 1731986 w 6884912"/>
              <a:gd name="connsiteY33" fmla="*/ 589682 h 1161397"/>
              <a:gd name="connsiteX34" fmla="*/ 1940326 w 6884912"/>
              <a:gd name="connsiteY34" fmla="*/ 582611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127968 w 6884912"/>
              <a:gd name="connsiteY48" fmla="*/ 287613 h 1161397"/>
              <a:gd name="connsiteX49" fmla="*/ 3222191 w 6884912"/>
              <a:gd name="connsiteY49" fmla="*/ 307887 h 1161397"/>
              <a:gd name="connsiteX50" fmla="*/ 3227953 w 6884912"/>
              <a:gd name="connsiteY50" fmla="*/ 297650 h 1161397"/>
              <a:gd name="connsiteX51" fmla="*/ 3287859 w 6884912"/>
              <a:gd name="connsiteY51" fmla="*/ 287558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907640 w 6884912"/>
              <a:gd name="connsiteY59" fmla="*/ 207568 h 1161397"/>
              <a:gd name="connsiteX60" fmla="*/ 4013061 w 6884912"/>
              <a:gd name="connsiteY60" fmla="*/ 224874 h 1161397"/>
              <a:gd name="connsiteX61" fmla="*/ 4134285 w 6884912"/>
              <a:gd name="connsiteY61" fmla="*/ 235592 h 1161397"/>
              <a:gd name="connsiteX62" fmla="*/ 4220717 w 6884912"/>
              <a:gd name="connsiteY62" fmla="*/ 192946 h 1161397"/>
              <a:gd name="connsiteX63" fmla="*/ 4228802 w 6884912"/>
              <a:gd name="connsiteY63" fmla="*/ 201468 h 1161397"/>
              <a:gd name="connsiteX64" fmla="*/ 4424852 w 6884912"/>
              <a:gd name="connsiteY64" fmla="*/ 127591 h 1161397"/>
              <a:gd name="connsiteX65" fmla="*/ 4617330 w 6884912"/>
              <a:gd name="connsiteY65" fmla="*/ 111163 h 1161397"/>
              <a:gd name="connsiteX66" fmla="*/ 4730870 w 6884912"/>
              <a:gd name="connsiteY66" fmla="*/ 129432 h 1161397"/>
              <a:gd name="connsiteX67" fmla="*/ 4785037 w 6884912"/>
              <a:gd name="connsiteY67" fmla="*/ 161964 h 1161397"/>
              <a:gd name="connsiteX68" fmla="*/ 4844073 w 6884912"/>
              <a:gd name="connsiteY68" fmla="*/ 161768 h 1161397"/>
              <a:gd name="connsiteX69" fmla="*/ 4856454 w 6884912"/>
              <a:gd name="connsiteY69" fmla="*/ 130488 h 1161397"/>
              <a:gd name="connsiteX70" fmla="*/ 4920038 w 6884912"/>
              <a:gd name="connsiteY70" fmla="*/ 140418 h 1161397"/>
              <a:gd name="connsiteX71" fmla="*/ 5016639 w 6884912"/>
              <a:gd name="connsiteY71" fmla="*/ 158905 h 1161397"/>
              <a:gd name="connsiteX72" fmla="*/ 5072009 w 6884912"/>
              <a:gd name="connsiteY72" fmla="*/ 161502 h 1161397"/>
              <a:gd name="connsiteX73" fmla="*/ 5223626 w 6884912"/>
              <a:gd name="connsiteY73" fmla="*/ 177356 h 1161397"/>
              <a:gd name="connsiteX74" fmla="*/ 5467502 w 6884912"/>
              <a:gd name="connsiteY74" fmla="*/ 250963 h 1161397"/>
              <a:gd name="connsiteX75" fmla="*/ 5592395 w 6884912"/>
              <a:gd name="connsiteY75" fmla="*/ 265434 h 1161397"/>
              <a:gd name="connsiteX76" fmla="*/ 5613532 w 6884912"/>
              <a:gd name="connsiteY76" fmla="*/ 273379 h 1161397"/>
              <a:gd name="connsiteX77" fmla="*/ 5642173 w 6884912"/>
              <a:gd name="connsiteY77" fmla="*/ 266904 h 1161397"/>
              <a:gd name="connsiteX78" fmla="*/ 5756910 w 6884912"/>
              <a:gd name="connsiteY78" fmla="*/ 239211 h 1161397"/>
              <a:gd name="connsiteX79" fmla="*/ 5846667 w 6884912"/>
              <a:gd name="connsiteY79" fmla="*/ 201786 h 1161397"/>
              <a:gd name="connsiteX80" fmla="*/ 6029542 w 6884912"/>
              <a:gd name="connsiteY80" fmla="*/ 210339 h 1161397"/>
              <a:gd name="connsiteX81" fmla="*/ 6290640 w 6884912"/>
              <a:gd name="connsiteY81" fmla="*/ 167441 h 1161397"/>
              <a:gd name="connsiteX82" fmla="*/ 6380420 w 6884912"/>
              <a:gd name="connsiteY82" fmla="*/ 173195 h 1161397"/>
              <a:gd name="connsiteX83" fmla="*/ 6507891 w 6884912"/>
              <a:gd name="connsiteY83" fmla="*/ 118474 h 1161397"/>
              <a:gd name="connsiteX84" fmla="*/ 6571807 w 6884912"/>
              <a:gd name="connsiteY84" fmla="*/ 98636 h 1161397"/>
              <a:gd name="connsiteX85" fmla="*/ 6671880 w 6884912"/>
              <a:gd name="connsiteY85" fmla="*/ 82931 h 1161397"/>
              <a:gd name="connsiteX86" fmla="*/ 6702266 w 6884912"/>
              <a:gd name="connsiteY86" fmla="*/ 75470 h 1161397"/>
              <a:gd name="connsiteX87" fmla="*/ 6845802 w 6884912"/>
              <a:gd name="connsiteY87" fmla="*/ 24496 h 1161397"/>
              <a:gd name="connsiteX88" fmla="*/ 6884912 w 6884912"/>
              <a:gd name="connsiteY8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92172 w 6884912"/>
              <a:gd name="connsiteY31" fmla="*/ 629819 h 1161397"/>
              <a:gd name="connsiteX32" fmla="*/ 1731986 w 6884912"/>
              <a:gd name="connsiteY32" fmla="*/ 589682 h 1161397"/>
              <a:gd name="connsiteX33" fmla="*/ 1940326 w 6884912"/>
              <a:gd name="connsiteY33" fmla="*/ 582611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754324 w 6884912"/>
              <a:gd name="connsiteY42" fmla="*/ 424766 h 1161397"/>
              <a:gd name="connsiteX43" fmla="*/ 2848470 w 6884912"/>
              <a:gd name="connsiteY43" fmla="*/ 405966 h 1161397"/>
              <a:gd name="connsiteX44" fmla="*/ 2881772 w 6884912"/>
              <a:gd name="connsiteY44" fmla="*/ 387260 h 1161397"/>
              <a:gd name="connsiteX45" fmla="*/ 2929932 w 6884912"/>
              <a:gd name="connsiteY45" fmla="*/ 368912 h 1161397"/>
              <a:gd name="connsiteX46" fmla="*/ 3013020 w 6884912"/>
              <a:gd name="connsiteY46" fmla="*/ 327578 h 1161397"/>
              <a:gd name="connsiteX47" fmla="*/ 3127968 w 6884912"/>
              <a:gd name="connsiteY47" fmla="*/ 287613 h 1161397"/>
              <a:gd name="connsiteX48" fmla="*/ 3222191 w 6884912"/>
              <a:gd name="connsiteY48" fmla="*/ 307887 h 1161397"/>
              <a:gd name="connsiteX49" fmla="*/ 3227953 w 6884912"/>
              <a:gd name="connsiteY49" fmla="*/ 297650 h 1161397"/>
              <a:gd name="connsiteX50" fmla="*/ 3287859 w 6884912"/>
              <a:gd name="connsiteY50" fmla="*/ 287558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907640 w 6884912"/>
              <a:gd name="connsiteY58" fmla="*/ 207568 h 1161397"/>
              <a:gd name="connsiteX59" fmla="*/ 4013061 w 6884912"/>
              <a:gd name="connsiteY59" fmla="*/ 224874 h 1161397"/>
              <a:gd name="connsiteX60" fmla="*/ 4134285 w 6884912"/>
              <a:gd name="connsiteY60" fmla="*/ 235592 h 1161397"/>
              <a:gd name="connsiteX61" fmla="*/ 4220717 w 6884912"/>
              <a:gd name="connsiteY61" fmla="*/ 192946 h 1161397"/>
              <a:gd name="connsiteX62" fmla="*/ 4228802 w 6884912"/>
              <a:gd name="connsiteY62" fmla="*/ 201468 h 1161397"/>
              <a:gd name="connsiteX63" fmla="*/ 4424852 w 6884912"/>
              <a:gd name="connsiteY63" fmla="*/ 127591 h 1161397"/>
              <a:gd name="connsiteX64" fmla="*/ 4617330 w 6884912"/>
              <a:gd name="connsiteY64" fmla="*/ 111163 h 1161397"/>
              <a:gd name="connsiteX65" fmla="*/ 4730870 w 6884912"/>
              <a:gd name="connsiteY65" fmla="*/ 129432 h 1161397"/>
              <a:gd name="connsiteX66" fmla="*/ 4785037 w 6884912"/>
              <a:gd name="connsiteY66" fmla="*/ 161964 h 1161397"/>
              <a:gd name="connsiteX67" fmla="*/ 4844073 w 6884912"/>
              <a:gd name="connsiteY67" fmla="*/ 161768 h 1161397"/>
              <a:gd name="connsiteX68" fmla="*/ 4856454 w 6884912"/>
              <a:gd name="connsiteY68" fmla="*/ 130488 h 1161397"/>
              <a:gd name="connsiteX69" fmla="*/ 4920038 w 6884912"/>
              <a:gd name="connsiteY69" fmla="*/ 140418 h 1161397"/>
              <a:gd name="connsiteX70" fmla="*/ 5016639 w 6884912"/>
              <a:gd name="connsiteY70" fmla="*/ 158905 h 1161397"/>
              <a:gd name="connsiteX71" fmla="*/ 5072009 w 6884912"/>
              <a:gd name="connsiteY71" fmla="*/ 161502 h 1161397"/>
              <a:gd name="connsiteX72" fmla="*/ 5223626 w 6884912"/>
              <a:gd name="connsiteY72" fmla="*/ 177356 h 1161397"/>
              <a:gd name="connsiteX73" fmla="*/ 5467502 w 6884912"/>
              <a:gd name="connsiteY73" fmla="*/ 250963 h 1161397"/>
              <a:gd name="connsiteX74" fmla="*/ 5592395 w 6884912"/>
              <a:gd name="connsiteY74" fmla="*/ 265434 h 1161397"/>
              <a:gd name="connsiteX75" fmla="*/ 5613532 w 6884912"/>
              <a:gd name="connsiteY75" fmla="*/ 273379 h 1161397"/>
              <a:gd name="connsiteX76" fmla="*/ 5642173 w 6884912"/>
              <a:gd name="connsiteY76" fmla="*/ 266904 h 1161397"/>
              <a:gd name="connsiteX77" fmla="*/ 5756910 w 6884912"/>
              <a:gd name="connsiteY77" fmla="*/ 239211 h 1161397"/>
              <a:gd name="connsiteX78" fmla="*/ 5846667 w 6884912"/>
              <a:gd name="connsiteY78" fmla="*/ 201786 h 1161397"/>
              <a:gd name="connsiteX79" fmla="*/ 6029542 w 6884912"/>
              <a:gd name="connsiteY79" fmla="*/ 210339 h 1161397"/>
              <a:gd name="connsiteX80" fmla="*/ 6290640 w 6884912"/>
              <a:gd name="connsiteY80" fmla="*/ 167441 h 1161397"/>
              <a:gd name="connsiteX81" fmla="*/ 6380420 w 6884912"/>
              <a:gd name="connsiteY81" fmla="*/ 173195 h 1161397"/>
              <a:gd name="connsiteX82" fmla="*/ 6507891 w 6884912"/>
              <a:gd name="connsiteY82" fmla="*/ 118474 h 1161397"/>
              <a:gd name="connsiteX83" fmla="*/ 6571807 w 6884912"/>
              <a:gd name="connsiteY83" fmla="*/ 98636 h 1161397"/>
              <a:gd name="connsiteX84" fmla="*/ 6671880 w 6884912"/>
              <a:gd name="connsiteY84" fmla="*/ 82931 h 1161397"/>
              <a:gd name="connsiteX85" fmla="*/ 6702266 w 6884912"/>
              <a:gd name="connsiteY85" fmla="*/ 75470 h 1161397"/>
              <a:gd name="connsiteX86" fmla="*/ 6845802 w 6884912"/>
              <a:gd name="connsiteY86" fmla="*/ 24496 h 1161397"/>
              <a:gd name="connsiteX87" fmla="*/ 6884912 w 6884912"/>
              <a:gd name="connsiteY8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907640 w 6884912"/>
              <a:gd name="connsiteY56" fmla="*/ 207568 h 1161397"/>
              <a:gd name="connsiteX57" fmla="*/ 4013061 w 6884912"/>
              <a:gd name="connsiteY57" fmla="*/ 224874 h 1161397"/>
              <a:gd name="connsiteX58" fmla="*/ 4134285 w 6884912"/>
              <a:gd name="connsiteY58" fmla="*/ 235592 h 1161397"/>
              <a:gd name="connsiteX59" fmla="*/ 4220717 w 6884912"/>
              <a:gd name="connsiteY59" fmla="*/ 192946 h 1161397"/>
              <a:gd name="connsiteX60" fmla="*/ 4228802 w 6884912"/>
              <a:gd name="connsiteY60" fmla="*/ 201468 h 1161397"/>
              <a:gd name="connsiteX61" fmla="*/ 4424852 w 6884912"/>
              <a:gd name="connsiteY61" fmla="*/ 127591 h 1161397"/>
              <a:gd name="connsiteX62" fmla="*/ 4617330 w 6884912"/>
              <a:gd name="connsiteY62" fmla="*/ 111163 h 1161397"/>
              <a:gd name="connsiteX63" fmla="*/ 4730870 w 6884912"/>
              <a:gd name="connsiteY63" fmla="*/ 129432 h 1161397"/>
              <a:gd name="connsiteX64" fmla="*/ 4785037 w 6884912"/>
              <a:gd name="connsiteY64" fmla="*/ 161964 h 1161397"/>
              <a:gd name="connsiteX65" fmla="*/ 4844073 w 6884912"/>
              <a:gd name="connsiteY65" fmla="*/ 161768 h 1161397"/>
              <a:gd name="connsiteX66" fmla="*/ 4856454 w 6884912"/>
              <a:gd name="connsiteY66" fmla="*/ 130488 h 1161397"/>
              <a:gd name="connsiteX67" fmla="*/ 4920038 w 6884912"/>
              <a:gd name="connsiteY67" fmla="*/ 140418 h 1161397"/>
              <a:gd name="connsiteX68" fmla="*/ 5016639 w 6884912"/>
              <a:gd name="connsiteY68" fmla="*/ 158905 h 1161397"/>
              <a:gd name="connsiteX69" fmla="*/ 5072009 w 6884912"/>
              <a:gd name="connsiteY69" fmla="*/ 161502 h 1161397"/>
              <a:gd name="connsiteX70" fmla="*/ 5223626 w 6884912"/>
              <a:gd name="connsiteY70" fmla="*/ 177356 h 1161397"/>
              <a:gd name="connsiteX71" fmla="*/ 5467502 w 6884912"/>
              <a:gd name="connsiteY71" fmla="*/ 250963 h 1161397"/>
              <a:gd name="connsiteX72" fmla="*/ 5592395 w 6884912"/>
              <a:gd name="connsiteY72" fmla="*/ 265434 h 1161397"/>
              <a:gd name="connsiteX73" fmla="*/ 5613532 w 6884912"/>
              <a:gd name="connsiteY73" fmla="*/ 273379 h 1161397"/>
              <a:gd name="connsiteX74" fmla="*/ 5642173 w 6884912"/>
              <a:gd name="connsiteY74" fmla="*/ 266904 h 1161397"/>
              <a:gd name="connsiteX75" fmla="*/ 5756910 w 6884912"/>
              <a:gd name="connsiteY75" fmla="*/ 239211 h 1161397"/>
              <a:gd name="connsiteX76" fmla="*/ 5846667 w 6884912"/>
              <a:gd name="connsiteY76" fmla="*/ 201786 h 1161397"/>
              <a:gd name="connsiteX77" fmla="*/ 6029542 w 6884912"/>
              <a:gd name="connsiteY77" fmla="*/ 210339 h 1161397"/>
              <a:gd name="connsiteX78" fmla="*/ 6290640 w 6884912"/>
              <a:gd name="connsiteY78" fmla="*/ 167441 h 1161397"/>
              <a:gd name="connsiteX79" fmla="*/ 6380420 w 6884912"/>
              <a:gd name="connsiteY79" fmla="*/ 173195 h 1161397"/>
              <a:gd name="connsiteX80" fmla="*/ 6507891 w 6884912"/>
              <a:gd name="connsiteY80" fmla="*/ 118474 h 1161397"/>
              <a:gd name="connsiteX81" fmla="*/ 6571807 w 6884912"/>
              <a:gd name="connsiteY81" fmla="*/ 98636 h 1161397"/>
              <a:gd name="connsiteX82" fmla="*/ 6671880 w 6884912"/>
              <a:gd name="connsiteY82" fmla="*/ 82931 h 1161397"/>
              <a:gd name="connsiteX83" fmla="*/ 6702266 w 6884912"/>
              <a:gd name="connsiteY83" fmla="*/ 75470 h 1161397"/>
              <a:gd name="connsiteX84" fmla="*/ 6845802 w 6884912"/>
              <a:gd name="connsiteY84" fmla="*/ 24496 h 1161397"/>
              <a:gd name="connsiteX85" fmla="*/ 6884912 w 6884912"/>
              <a:gd name="connsiteY8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907640 w 6884912"/>
              <a:gd name="connsiteY55" fmla="*/ 207568 h 1161397"/>
              <a:gd name="connsiteX56" fmla="*/ 4013061 w 6884912"/>
              <a:gd name="connsiteY56" fmla="*/ 224874 h 1161397"/>
              <a:gd name="connsiteX57" fmla="*/ 4134285 w 6884912"/>
              <a:gd name="connsiteY57" fmla="*/ 235592 h 1161397"/>
              <a:gd name="connsiteX58" fmla="*/ 4220717 w 6884912"/>
              <a:gd name="connsiteY58" fmla="*/ 192946 h 1161397"/>
              <a:gd name="connsiteX59" fmla="*/ 4228802 w 6884912"/>
              <a:gd name="connsiteY59" fmla="*/ 201468 h 1161397"/>
              <a:gd name="connsiteX60" fmla="*/ 4424852 w 6884912"/>
              <a:gd name="connsiteY60" fmla="*/ 127591 h 1161397"/>
              <a:gd name="connsiteX61" fmla="*/ 4617330 w 6884912"/>
              <a:gd name="connsiteY61" fmla="*/ 111163 h 1161397"/>
              <a:gd name="connsiteX62" fmla="*/ 4730870 w 6884912"/>
              <a:gd name="connsiteY62" fmla="*/ 129432 h 1161397"/>
              <a:gd name="connsiteX63" fmla="*/ 4785037 w 6884912"/>
              <a:gd name="connsiteY63" fmla="*/ 161964 h 1161397"/>
              <a:gd name="connsiteX64" fmla="*/ 4844073 w 6884912"/>
              <a:gd name="connsiteY64" fmla="*/ 161768 h 1161397"/>
              <a:gd name="connsiteX65" fmla="*/ 4856454 w 6884912"/>
              <a:gd name="connsiteY65" fmla="*/ 130488 h 1161397"/>
              <a:gd name="connsiteX66" fmla="*/ 4920038 w 6884912"/>
              <a:gd name="connsiteY66" fmla="*/ 140418 h 1161397"/>
              <a:gd name="connsiteX67" fmla="*/ 5016639 w 6884912"/>
              <a:gd name="connsiteY67" fmla="*/ 158905 h 1161397"/>
              <a:gd name="connsiteX68" fmla="*/ 5072009 w 6884912"/>
              <a:gd name="connsiteY68" fmla="*/ 161502 h 1161397"/>
              <a:gd name="connsiteX69" fmla="*/ 5223626 w 6884912"/>
              <a:gd name="connsiteY69" fmla="*/ 177356 h 1161397"/>
              <a:gd name="connsiteX70" fmla="*/ 5467502 w 6884912"/>
              <a:gd name="connsiteY70" fmla="*/ 250963 h 1161397"/>
              <a:gd name="connsiteX71" fmla="*/ 5592395 w 6884912"/>
              <a:gd name="connsiteY71" fmla="*/ 265434 h 1161397"/>
              <a:gd name="connsiteX72" fmla="*/ 5613532 w 6884912"/>
              <a:gd name="connsiteY72" fmla="*/ 273379 h 1161397"/>
              <a:gd name="connsiteX73" fmla="*/ 5642173 w 6884912"/>
              <a:gd name="connsiteY73" fmla="*/ 266904 h 1161397"/>
              <a:gd name="connsiteX74" fmla="*/ 5756910 w 6884912"/>
              <a:gd name="connsiteY74" fmla="*/ 239211 h 1161397"/>
              <a:gd name="connsiteX75" fmla="*/ 5846667 w 6884912"/>
              <a:gd name="connsiteY75" fmla="*/ 201786 h 1161397"/>
              <a:gd name="connsiteX76" fmla="*/ 6029542 w 6884912"/>
              <a:gd name="connsiteY76" fmla="*/ 210339 h 1161397"/>
              <a:gd name="connsiteX77" fmla="*/ 6290640 w 6884912"/>
              <a:gd name="connsiteY77" fmla="*/ 167441 h 1161397"/>
              <a:gd name="connsiteX78" fmla="*/ 6380420 w 6884912"/>
              <a:gd name="connsiteY78" fmla="*/ 173195 h 1161397"/>
              <a:gd name="connsiteX79" fmla="*/ 6507891 w 6884912"/>
              <a:gd name="connsiteY79" fmla="*/ 118474 h 1161397"/>
              <a:gd name="connsiteX80" fmla="*/ 6571807 w 6884912"/>
              <a:gd name="connsiteY80" fmla="*/ 98636 h 1161397"/>
              <a:gd name="connsiteX81" fmla="*/ 6671880 w 6884912"/>
              <a:gd name="connsiteY81" fmla="*/ 82931 h 1161397"/>
              <a:gd name="connsiteX82" fmla="*/ 6702266 w 6884912"/>
              <a:gd name="connsiteY82" fmla="*/ 75470 h 1161397"/>
              <a:gd name="connsiteX83" fmla="*/ 6845802 w 6884912"/>
              <a:gd name="connsiteY83" fmla="*/ 24496 h 1161397"/>
              <a:gd name="connsiteX84" fmla="*/ 6884912 w 6884912"/>
              <a:gd name="connsiteY8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24852 w 6884912"/>
              <a:gd name="connsiteY59" fmla="*/ 127591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5016639 w 6884912"/>
              <a:gd name="connsiteY65" fmla="*/ 158905 h 1161397"/>
              <a:gd name="connsiteX66" fmla="*/ 5072009 w 6884912"/>
              <a:gd name="connsiteY66" fmla="*/ 161502 h 1161397"/>
              <a:gd name="connsiteX67" fmla="*/ 5223626 w 6884912"/>
              <a:gd name="connsiteY67" fmla="*/ 177356 h 1161397"/>
              <a:gd name="connsiteX68" fmla="*/ 5467502 w 6884912"/>
              <a:gd name="connsiteY68" fmla="*/ 250963 h 1161397"/>
              <a:gd name="connsiteX69" fmla="*/ 5592395 w 6884912"/>
              <a:gd name="connsiteY69" fmla="*/ 265434 h 1161397"/>
              <a:gd name="connsiteX70" fmla="*/ 5613532 w 6884912"/>
              <a:gd name="connsiteY70" fmla="*/ 273379 h 1161397"/>
              <a:gd name="connsiteX71" fmla="*/ 5642173 w 6884912"/>
              <a:gd name="connsiteY71" fmla="*/ 266904 h 1161397"/>
              <a:gd name="connsiteX72" fmla="*/ 5756910 w 6884912"/>
              <a:gd name="connsiteY72" fmla="*/ 239211 h 1161397"/>
              <a:gd name="connsiteX73" fmla="*/ 5846667 w 6884912"/>
              <a:gd name="connsiteY73" fmla="*/ 201786 h 1161397"/>
              <a:gd name="connsiteX74" fmla="*/ 6029542 w 6884912"/>
              <a:gd name="connsiteY74" fmla="*/ 210339 h 1161397"/>
              <a:gd name="connsiteX75" fmla="*/ 6290640 w 6884912"/>
              <a:gd name="connsiteY75" fmla="*/ 167441 h 1161397"/>
              <a:gd name="connsiteX76" fmla="*/ 6380420 w 6884912"/>
              <a:gd name="connsiteY76" fmla="*/ 173195 h 1161397"/>
              <a:gd name="connsiteX77" fmla="*/ 6507891 w 6884912"/>
              <a:gd name="connsiteY77" fmla="*/ 118474 h 1161397"/>
              <a:gd name="connsiteX78" fmla="*/ 6571807 w 6884912"/>
              <a:gd name="connsiteY78" fmla="*/ 98636 h 1161397"/>
              <a:gd name="connsiteX79" fmla="*/ 6671880 w 6884912"/>
              <a:gd name="connsiteY79" fmla="*/ 82931 h 1161397"/>
              <a:gd name="connsiteX80" fmla="*/ 6702266 w 6884912"/>
              <a:gd name="connsiteY80" fmla="*/ 75470 h 1161397"/>
              <a:gd name="connsiteX81" fmla="*/ 6845802 w 6884912"/>
              <a:gd name="connsiteY81" fmla="*/ 24496 h 1161397"/>
              <a:gd name="connsiteX82" fmla="*/ 6884912 w 6884912"/>
              <a:gd name="connsiteY8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5016639 w 6884912"/>
              <a:gd name="connsiteY64" fmla="*/ 158905 h 1161397"/>
              <a:gd name="connsiteX65" fmla="*/ 5072009 w 6884912"/>
              <a:gd name="connsiteY65" fmla="*/ 161502 h 1161397"/>
              <a:gd name="connsiteX66" fmla="*/ 5223626 w 6884912"/>
              <a:gd name="connsiteY66" fmla="*/ 177356 h 1161397"/>
              <a:gd name="connsiteX67" fmla="*/ 5467502 w 6884912"/>
              <a:gd name="connsiteY67" fmla="*/ 250963 h 1161397"/>
              <a:gd name="connsiteX68" fmla="*/ 5592395 w 6884912"/>
              <a:gd name="connsiteY68" fmla="*/ 265434 h 1161397"/>
              <a:gd name="connsiteX69" fmla="*/ 5613532 w 6884912"/>
              <a:gd name="connsiteY69" fmla="*/ 273379 h 1161397"/>
              <a:gd name="connsiteX70" fmla="*/ 5642173 w 6884912"/>
              <a:gd name="connsiteY70" fmla="*/ 266904 h 1161397"/>
              <a:gd name="connsiteX71" fmla="*/ 5756910 w 6884912"/>
              <a:gd name="connsiteY71" fmla="*/ 239211 h 1161397"/>
              <a:gd name="connsiteX72" fmla="*/ 5846667 w 6884912"/>
              <a:gd name="connsiteY72" fmla="*/ 201786 h 1161397"/>
              <a:gd name="connsiteX73" fmla="*/ 6029542 w 6884912"/>
              <a:gd name="connsiteY73" fmla="*/ 210339 h 1161397"/>
              <a:gd name="connsiteX74" fmla="*/ 6290640 w 6884912"/>
              <a:gd name="connsiteY74" fmla="*/ 167441 h 1161397"/>
              <a:gd name="connsiteX75" fmla="*/ 6380420 w 6884912"/>
              <a:gd name="connsiteY75" fmla="*/ 173195 h 1161397"/>
              <a:gd name="connsiteX76" fmla="*/ 6507891 w 6884912"/>
              <a:gd name="connsiteY76" fmla="*/ 118474 h 1161397"/>
              <a:gd name="connsiteX77" fmla="*/ 6571807 w 6884912"/>
              <a:gd name="connsiteY77" fmla="*/ 98636 h 1161397"/>
              <a:gd name="connsiteX78" fmla="*/ 6671880 w 6884912"/>
              <a:gd name="connsiteY78" fmla="*/ 82931 h 1161397"/>
              <a:gd name="connsiteX79" fmla="*/ 6702266 w 6884912"/>
              <a:gd name="connsiteY79" fmla="*/ 75470 h 1161397"/>
              <a:gd name="connsiteX80" fmla="*/ 6845802 w 6884912"/>
              <a:gd name="connsiteY80" fmla="*/ 24496 h 1161397"/>
              <a:gd name="connsiteX81" fmla="*/ 6884912 w 6884912"/>
              <a:gd name="connsiteY81"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31799" y="1126149"/>
                  <a:pt x="298798" y="1044531"/>
                  <a:pt x="355512" y="1036593"/>
                </a:cubicBezTo>
                <a:cubicBezTo>
                  <a:pt x="427149" y="1015055"/>
                  <a:pt x="466407" y="1043128"/>
                  <a:pt x="519354" y="1038706"/>
                </a:cubicBezTo>
                <a:cubicBezTo>
                  <a:pt x="536908" y="1031720"/>
                  <a:pt x="669410" y="970661"/>
                  <a:pt x="689654" y="966675"/>
                </a:cubicBezTo>
                <a:cubicBezTo>
                  <a:pt x="736045" y="948784"/>
                  <a:pt x="769339" y="947890"/>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cubicBezTo>
                  <a:pt x="1200307" y="688370"/>
                  <a:pt x="1275301" y="651309"/>
                  <a:pt x="1299977" y="639196"/>
                </a:cubicBezTo>
                <a:cubicBezTo>
                  <a:pt x="1323072" y="639367"/>
                  <a:pt x="1341279" y="658105"/>
                  <a:pt x="1326190" y="625955"/>
                </a:cubicBezTo>
                <a:cubicBezTo>
                  <a:pt x="1333572" y="625050"/>
                  <a:pt x="1337406" y="621362"/>
                  <a:pt x="1339600" y="616295"/>
                </a:cubicBezTo>
                <a:cubicBezTo>
                  <a:pt x="1350503" y="614507"/>
                  <a:pt x="1381945" y="616030"/>
                  <a:pt x="1391606" y="615229"/>
                </a:cubicBez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85857" y="623401"/>
                  <a:pt x="1592172" y="629819"/>
                </a:cubicBezTo>
                <a:cubicBezTo>
                  <a:pt x="1651945" y="578091"/>
                  <a:pt x="1659006" y="610309"/>
                  <a:pt x="1731986" y="589682"/>
                </a:cubicBezTo>
                <a:cubicBezTo>
                  <a:pt x="1817442" y="583260"/>
                  <a:pt x="1884494" y="589156"/>
                  <a:pt x="1940326" y="582611"/>
                </a:cubicBezTo>
                <a:cubicBezTo>
                  <a:pt x="1967287" y="583845"/>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754324" y="424766"/>
                </a:ln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72664" y="234091"/>
                  <a:pt x="3860868" y="210929"/>
                  <a:pt x="3907640" y="207568"/>
                </a:cubicBezTo>
                <a:lnTo>
                  <a:pt x="4013061" y="224874"/>
                </a:lnTo>
                <a:cubicBezTo>
                  <a:pt x="4034530" y="199451"/>
                  <a:pt x="4074202" y="238734"/>
                  <a:pt x="4134285" y="235592"/>
                </a:cubicBezTo>
                <a:cubicBezTo>
                  <a:pt x="4157674" y="206403"/>
                  <a:pt x="4174806" y="233822"/>
                  <a:pt x="4220717" y="192946"/>
                </a:cubicBezTo>
                <a:cubicBezTo>
                  <a:pt x="4222964" y="196132"/>
                  <a:pt x="4196151" y="208022"/>
                  <a:pt x="4228802" y="201468"/>
                </a:cubicBezTo>
                <a:cubicBezTo>
                  <a:pt x="4261453" y="194914"/>
                  <a:pt x="4351868" y="168674"/>
                  <a:pt x="4416623" y="153623"/>
                </a:cubicBezTo>
                <a:cubicBezTo>
                  <a:pt x="4490845" y="140294"/>
                  <a:pt x="4527062" y="166416"/>
                  <a:pt x="4617330" y="111163"/>
                </a:cubicBezTo>
                <a:cubicBezTo>
                  <a:pt x="4668333" y="111470"/>
                  <a:pt x="4702919" y="120965"/>
                  <a:pt x="4730870" y="129432"/>
                </a:cubicBezTo>
                <a:cubicBezTo>
                  <a:pt x="4725822" y="156271"/>
                  <a:pt x="4800214" y="133127"/>
                  <a:pt x="4785037" y="161964"/>
                </a:cubicBezTo>
                <a:cubicBezTo>
                  <a:pt x="4810025" y="183633"/>
                  <a:pt x="4819434" y="143205"/>
                  <a:pt x="4844073" y="161768"/>
                </a:cubicBezTo>
                <a:lnTo>
                  <a:pt x="5016639" y="158905"/>
                </a:lnTo>
                <a:cubicBezTo>
                  <a:pt x="5037063" y="141828"/>
                  <a:pt x="5054534" y="147986"/>
                  <a:pt x="5072009" y="161502"/>
                </a:cubicBezTo>
                <a:cubicBezTo>
                  <a:pt x="5121260" y="153653"/>
                  <a:pt x="5167555" y="172635"/>
                  <a:pt x="5223626" y="177356"/>
                </a:cubicBezTo>
                <a:cubicBezTo>
                  <a:pt x="5289541" y="192266"/>
                  <a:pt x="5406040" y="236283"/>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106" y="196974"/>
                  <a:pt x="5955547" y="216063"/>
                  <a:pt x="6029542" y="210339"/>
                </a:cubicBezTo>
                <a:cubicBezTo>
                  <a:pt x="6084527" y="201461"/>
                  <a:pt x="6232160" y="173632"/>
                  <a:pt x="6290640" y="167441"/>
                </a:cubicBezTo>
                <a:cubicBezTo>
                  <a:pt x="6330523" y="169653"/>
                  <a:pt x="6344211" y="181356"/>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FBE8EC-1812-4EE8-AE95-F57CA25A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V="1">
            <a:off x="8566205" y="0"/>
            <a:ext cx="3625795"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290640 w 6884912"/>
              <a:gd name="connsiteY101" fmla="*/ 167441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290640 w 6884912"/>
              <a:gd name="connsiteY100" fmla="*/ 167441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134285 w 6884912"/>
              <a:gd name="connsiteY77" fmla="*/ 235592 h 1161397"/>
              <a:gd name="connsiteX78" fmla="*/ 4220717 w 6884912"/>
              <a:gd name="connsiteY78" fmla="*/ 192946 h 1161397"/>
              <a:gd name="connsiteX79" fmla="*/ 4228802 w 6884912"/>
              <a:gd name="connsiteY79" fmla="*/ 201468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290640 w 6884912"/>
              <a:gd name="connsiteY99" fmla="*/ 167441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134285 w 6884912"/>
              <a:gd name="connsiteY76" fmla="*/ 235592 h 1161397"/>
              <a:gd name="connsiteX77" fmla="*/ 4220717 w 6884912"/>
              <a:gd name="connsiteY77" fmla="*/ 192946 h 1161397"/>
              <a:gd name="connsiteX78" fmla="*/ 4228802 w 6884912"/>
              <a:gd name="connsiteY78" fmla="*/ 201468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785037 w 6884912"/>
              <a:gd name="connsiteY83" fmla="*/ 161964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290640 w 6884912"/>
              <a:gd name="connsiteY98" fmla="*/ 167441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4013061 w 6884912"/>
              <a:gd name="connsiteY74" fmla="*/ 224874 h 1161397"/>
              <a:gd name="connsiteX75" fmla="*/ 4134285 w 6884912"/>
              <a:gd name="connsiteY75" fmla="*/ 235592 h 1161397"/>
              <a:gd name="connsiteX76" fmla="*/ 4220717 w 6884912"/>
              <a:gd name="connsiteY76" fmla="*/ 192946 h 1161397"/>
              <a:gd name="connsiteX77" fmla="*/ 4228802 w 6884912"/>
              <a:gd name="connsiteY77" fmla="*/ 201468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785037 w 6884912"/>
              <a:gd name="connsiteY82" fmla="*/ 161964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290640 w 6884912"/>
              <a:gd name="connsiteY97" fmla="*/ 167441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3910449 w 6884912"/>
              <a:gd name="connsiteY72" fmla="*/ 197808 h 1161397"/>
              <a:gd name="connsiteX73" fmla="*/ 4013061 w 6884912"/>
              <a:gd name="connsiteY73" fmla="*/ 224874 h 1161397"/>
              <a:gd name="connsiteX74" fmla="*/ 4134285 w 6884912"/>
              <a:gd name="connsiteY74" fmla="*/ 235592 h 1161397"/>
              <a:gd name="connsiteX75" fmla="*/ 4220717 w 6884912"/>
              <a:gd name="connsiteY75" fmla="*/ 192946 h 1161397"/>
              <a:gd name="connsiteX76" fmla="*/ 4228802 w 6884912"/>
              <a:gd name="connsiteY76" fmla="*/ 201468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785037 w 6884912"/>
              <a:gd name="connsiteY81" fmla="*/ 161964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290640 w 6884912"/>
              <a:gd name="connsiteY96" fmla="*/ 167441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907640 w 6884912"/>
              <a:gd name="connsiteY71" fmla="*/ 207568 h 1161397"/>
              <a:gd name="connsiteX72" fmla="*/ 4013061 w 6884912"/>
              <a:gd name="connsiteY72" fmla="*/ 224874 h 1161397"/>
              <a:gd name="connsiteX73" fmla="*/ 4134285 w 6884912"/>
              <a:gd name="connsiteY73" fmla="*/ 235592 h 1161397"/>
              <a:gd name="connsiteX74" fmla="*/ 4220717 w 6884912"/>
              <a:gd name="connsiteY74" fmla="*/ 192946 h 1161397"/>
              <a:gd name="connsiteX75" fmla="*/ 4228802 w 6884912"/>
              <a:gd name="connsiteY75" fmla="*/ 201468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785037 w 6884912"/>
              <a:gd name="connsiteY80" fmla="*/ 161964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290640 w 6884912"/>
              <a:gd name="connsiteY95" fmla="*/ 167441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907640 w 6884912"/>
              <a:gd name="connsiteY70" fmla="*/ 207568 h 1161397"/>
              <a:gd name="connsiteX71" fmla="*/ 4013061 w 6884912"/>
              <a:gd name="connsiteY71" fmla="*/ 224874 h 1161397"/>
              <a:gd name="connsiteX72" fmla="*/ 4134285 w 6884912"/>
              <a:gd name="connsiteY72" fmla="*/ 235592 h 1161397"/>
              <a:gd name="connsiteX73" fmla="*/ 4220717 w 6884912"/>
              <a:gd name="connsiteY73" fmla="*/ 192946 h 1161397"/>
              <a:gd name="connsiteX74" fmla="*/ 4228802 w 6884912"/>
              <a:gd name="connsiteY74" fmla="*/ 201468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785037 w 6884912"/>
              <a:gd name="connsiteY79" fmla="*/ 161964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290640 w 6884912"/>
              <a:gd name="connsiteY94" fmla="*/ 167441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785037 w 6884912"/>
              <a:gd name="connsiteY78" fmla="*/ 161964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290640 w 6884912"/>
              <a:gd name="connsiteY93" fmla="*/ 167441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907640 w 6884912"/>
              <a:gd name="connsiteY69" fmla="*/ 207568 h 1161397"/>
              <a:gd name="connsiteX70" fmla="*/ 4013061 w 6884912"/>
              <a:gd name="connsiteY70" fmla="*/ 224874 h 1161397"/>
              <a:gd name="connsiteX71" fmla="*/ 4134285 w 6884912"/>
              <a:gd name="connsiteY71" fmla="*/ 235592 h 1161397"/>
              <a:gd name="connsiteX72" fmla="*/ 4220717 w 6884912"/>
              <a:gd name="connsiteY72" fmla="*/ 192946 h 1161397"/>
              <a:gd name="connsiteX73" fmla="*/ 4228802 w 6884912"/>
              <a:gd name="connsiteY73" fmla="*/ 201468 h 1161397"/>
              <a:gd name="connsiteX74" fmla="*/ 4424852 w 6884912"/>
              <a:gd name="connsiteY74" fmla="*/ 127591 h 1161397"/>
              <a:gd name="connsiteX75" fmla="*/ 4617330 w 6884912"/>
              <a:gd name="connsiteY75" fmla="*/ 111163 h 1161397"/>
              <a:gd name="connsiteX76" fmla="*/ 4730870 w 6884912"/>
              <a:gd name="connsiteY76" fmla="*/ 129432 h 1161397"/>
              <a:gd name="connsiteX77" fmla="*/ 4785037 w 6884912"/>
              <a:gd name="connsiteY77" fmla="*/ 161964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290640 w 6884912"/>
              <a:gd name="connsiteY92" fmla="*/ 167441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290640 w 6884912"/>
              <a:gd name="connsiteY91" fmla="*/ 167441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127968 w 6884912"/>
              <a:gd name="connsiteY57" fmla="*/ 287613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907640 w 6884912"/>
              <a:gd name="connsiteY68" fmla="*/ 207568 h 1161397"/>
              <a:gd name="connsiteX69" fmla="*/ 4013061 w 6884912"/>
              <a:gd name="connsiteY69" fmla="*/ 224874 h 1161397"/>
              <a:gd name="connsiteX70" fmla="*/ 4134285 w 6884912"/>
              <a:gd name="connsiteY70" fmla="*/ 235592 h 1161397"/>
              <a:gd name="connsiteX71" fmla="*/ 4220717 w 6884912"/>
              <a:gd name="connsiteY71" fmla="*/ 192946 h 1161397"/>
              <a:gd name="connsiteX72" fmla="*/ 4228802 w 6884912"/>
              <a:gd name="connsiteY72" fmla="*/ 201468 h 1161397"/>
              <a:gd name="connsiteX73" fmla="*/ 4424852 w 6884912"/>
              <a:gd name="connsiteY73" fmla="*/ 127591 h 1161397"/>
              <a:gd name="connsiteX74" fmla="*/ 4617330 w 6884912"/>
              <a:gd name="connsiteY74" fmla="*/ 111163 h 1161397"/>
              <a:gd name="connsiteX75" fmla="*/ 4730870 w 6884912"/>
              <a:gd name="connsiteY75" fmla="*/ 129432 h 1161397"/>
              <a:gd name="connsiteX76" fmla="*/ 4785037 w 6884912"/>
              <a:gd name="connsiteY76" fmla="*/ 161964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6029542 w 6884912"/>
              <a:gd name="connsiteY89" fmla="*/ 210339 h 1161397"/>
              <a:gd name="connsiteX90" fmla="*/ 6290640 w 6884912"/>
              <a:gd name="connsiteY90" fmla="*/ 167441 h 1161397"/>
              <a:gd name="connsiteX91" fmla="*/ 6380420 w 6884912"/>
              <a:gd name="connsiteY91" fmla="*/ 173195 h 1161397"/>
              <a:gd name="connsiteX92" fmla="*/ 6507891 w 6884912"/>
              <a:gd name="connsiteY92" fmla="*/ 118474 h 1161397"/>
              <a:gd name="connsiteX93" fmla="*/ 6571807 w 6884912"/>
              <a:gd name="connsiteY93" fmla="*/ 98636 h 1161397"/>
              <a:gd name="connsiteX94" fmla="*/ 6671880 w 6884912"/>
              <a:gd name="connsiteY94" fmla="*/ 82931 h 1161397"/>
              <a:gd name="connsiteX95" fmla="*/ 6702266 w 6884912"/>
              <a:gd name="connsiteY95" fmla="*/ 75470 h 1161397"/>
              <a:gd name="connsiteX96" fmla="*/ 6845802 w 6884912"/>
              <a:gd name="connsiteY96" fmla="*/ 24496 h 1161397"/>
              <a:gd name="connsiteX97" fmla="*/ 6884912 w 6884912"/>
              <a:gd name="connsiteY9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127968 w 6884912"/>
              <a:gd name="connsiteY56" fmla="*/ 287613 h 1161397"/>
              <a:gd name="connsiteX57" fmla="*/ 3222191 w 6884912"/>
              <a:gd name="connsiteY57" fmla="*/ 307887 h 1161397"/>
              <a:gd name="connsiteX58" fmla="*/ 3227953 w 6884912"/>
              <a:gd name="connsiteY58" fmla="*/ 297650 h 1161397"/>
              <a:gd name="connsiteX59" fmla="*/ 3287859 w 6884912"/>
              <a:gd name="connsiteY59" fmla="*/ 287558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907640 w 6884912"/>
              <a:gd name="connsiteY67" fmla="*/ 207568 h 1161397"/>
              <a:gd name="connsiteX68" fmla="*/ 4013061 w 6884912"/>
              <a:gd name="connsiteY68" fmla="*/ 224874 h 1161397"/>
              <a:gd name="connsiteX69" fmla="*/ 4134285 w 6884912"/>
              <a:gd name="connsiteY69" fmla="*/ 235592 h 1161397"/>
              <a:gd name="connsiteX70" fmla="*/ 4220717 w 6884912"/>
              <a:gd name="connsiteY70" fmla="*/ 192946 h 1161397"/>
              <a:gd name="connsiteX71" fmla="*/ 4228802 w 6884912"/>
              <a:gd name="connsiteY71" fmla="*/ 201468 h 1161397"/>
              <a:gd name="connsiteX72" fmla="*/ 4424852 w 6884912"/>
              <a:gd name="connsiteY72" fmla="*/ 127591 h 1161397"/>
              <a:gd name="connsiteX73" fmla="*/ 4617330 w 6884912"/>
              <a:gd name="connsiteY73" fmla="*/ 111163 h 1161397"/>
              <a:gd name="connsiteX74" fmla="*/ 4730870 w 6884912"/>
              <a:gd name="connsiteY74" fmla="*/ 129432 h 1161397"/>
              <a:gd name="connsiteX75" fmla="*/ 4785037 w 6884912"/>
              <a:gd name="connsiteY75" fmla="*/ 161964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6029542 w 6884912"/>
              <a:gd name="connsiteY88" fmla="*/ 210339 h 1161397"/>
              <a:gd name="connsiteX89" fmla="*/ 6290640 w 6884912"/>
              <a:gd name="connsiteY89" fmla="*/ 167441 h 1161397"/>
              <a:gd name="connsiteX90" fmla="*/ 6380420 w 6884912"/>
              <a:gd name="connsiteY90" fmla="*/ 173195 h 1161397"/>
              <a:gd name="connsiteX91" fmla="*/ 6507891 w 6884912"/>
              <a:gd name="connsiteY91" fmla="*/ 118474 h 1161397"/>
              <a:gd name="connsiteX92" fmla="*/ 6571807 w 6884912"/>
              <a:gd name="connsiteY92" fmla="*/ 98636 h 1161397"/>
              <a:gd name="connsiteX93" fmla="*/ 6671880 w 6884912"/>
              <a:gd name="connsiteY93" fmla="*/ 82931 h 1161397"/>
              <a:gd name="connsiteX94" fmla="*/ 6702266 w 6884912"/>
              <a:gd name="connsiteY94" fmla="*/ 75470 h 1161397"/>
              <a:gd name="connsiteX95" fmla="*/ 6845802 w 6884912"/>
              <a:gd name="connsiteY95" fmla="*/ 24496 h 1161397"/>
              <a:gd name="connsiteX96" fmla="*/ 6884912 w 6884912"/>
              <a:gd name="connsiteY9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92172 w 6884912"/>
              <a:gd name="connsiteY39" fmla="*/ 629819 h 1161397"/>
              <a:gd name="connsiteX40" fmla="*/ 1731986 w 6884912"/>
              <a:gd name="connsiteY40" fmla="*/ 589682 h 1161397"/>
              <a:gd name="connsiteX41" fmla="*/ 1940326 w 6884912"/>
              <a:gd name="connsiteY41" fmla="*/ 582611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127968 w 6884912"/>
              <a:gd name="connsiteY55" fmla="*/ 287613 h 1161397"/>
              <a:gd name="connsiteX56" fmla="*/ 3222191 w 6884912"/>
              <a:gd name="connsiteY56" fmla="*/ 307887 h 1161397"/>
              <a:gd name="connsiteX57" fmla="*/ 3227953 w 6884912"/>
              <a:gd name="connsiteY57" fmla="*/ 297650 h 1161397"/>
              <a:gd name="connsiteX58" fmla="*/ 3287859 w 6884912"/>
              <a:gd name="connsiteY58" fmla="*/ 287558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907640 w 6884912"/>
              <a:gd name="connsiteY66" fmla="*/ 207568 h 1161397"/>
              <a:gd name="connsiteX67" fmla="*/ 4013061 w 6884912"/>
              <a:gd name="connsiteY67" fmla="*/ 224874 h 1161397"/>
              <a:gd name="connsiteX68" fmla="*/ 4134285 w 6884912"/>
              <a:gd name="connsiteY68" fmla="*/ 235592 h 1161397"/>
              <a:gd name="connsiteX69" fmla="*/ 4220717 w 6884912"/>
              <a:gd name="connsiteY69" fmla="*/ 192946 h 1161397"/>
              <a:gd name="connsiteX70" fmla="*/ 4228802 w 6884912"/>
              <a:gd name="connsiteY70" fmla="*/ 201468 h 1161397"/>
              <a:gd name="connsiteX71" fmla="*/ 4424852 w 6884912"/>
              <a:gd name="connsiteY71" fmla="*/ 127591 h 1161397"/>
              <a:gd name="connsiteX72" fmla="*/ 4617330 w 6884912"/>
              <a:gd name="connsiteY72" fmla="*/ 111163 h 1161397"/>
              <a:gd name="connsiteX73" fmla="*/ 4730870 w 6884912"/>
              <a:gd name="connsiteY73" fmla="*/ 129432 h 1161397"/>
              <a:gd name="connsiteX74" fmla="*/ 4785037 w 6884912"/>
              <a:gd name="connsiteY74" fmla="*/ 161964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6029542 w 6884912"/>
              <a:gd name="connsiteY87" fmla="*/ 210339 h 1161397"/>
              <a:gd name="connsiteX88" fmla="*/ 6290640 w 6884912"/>
              <a:gd name="connsiteY88" fmla="*/ 167441 h 1161397"/>
              <a:gd name="connsiteX89" fmla="*/ 6380420 w 6884912"/>
              <a:gd name="connsiteY89" fmla="*/ 173195 h 1161397"/>
              <a:gd name="connsiteX90" fmla="*/ 6507891 w 6884912"/>
              <a:gd name="connsiteY90" fmla="*/ 118474 h 1161397"/>
              <a:gd name="connsiteX91" fmla="*/ 6571807 w 6884912"/>
              <a:gd name="connsiteY91" fmla="*/ 98636 h 1161397"/>
              <a:gd name="connsiteX92" fmla="*/ 6671880 w 6884912"/>
              <a:gd name="connsiteY92" fmla="*/ 82931 h 1161397"/>
              <a:gd name="connsiteX93" fmla="*/ 6702266 w 6884912"/>
              <a:gd name="connsiteY93" fmla="*/ 75470 h 1161397"/>
              <a:gd name="connsiteX94" fmla="*/ 6845802 w 6884912"/>
              <a:gd name="connsiteY94" fmla="*/ 24496 h 1161397"/>
              <a:gd name="connsiteX95" fmla="*/ 6884912 w 6884912"/>
              <a:gd name="connsiteY9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92172 w 6884912"/>
              <a:gd name="connsiteY38" fmla="*/ 629819 h 1161397"/>
              <a:gd name="connsiteX39" fmla="*/ 1731986 w 6884912"/>
              <a:gd name="connsiteY39" fmla="*/ 589682 h 1161397"/>
              <a:gd name="connsiteX40" fmla="*/ 1940326 w 6884912"/>
              <a:gd name="connsiteY40" fmla="*/ 582611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127968 w 6884912"/>
              <a:gd name="connsiteY54" fmla="*/ 287613 h 1161397"/>
              <a:gd name="connsiteX55" fmla="*/ 3222191 w 6884912"/>
              <a:gd name="connsiteY55" fmla="*/ 307887 h 1161397"/>
              <a:gd name="connsiteX56" fmla="*/ 3227953 w 6884912"/>
              <a:gd name="connsiteY56" fmla="*/ 297650 h 1161397"/>
              <a:gd name="connsiteX57" fmla="*/ 3287859 w 6884912"/>
              <a:gd name="connsiteY57" fmla="*/ 287558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907640 w 6884912"/>
              <a:gd name="connsiteY65" fmla="*/ 207568 h 1161397"/>
              <a:gd name="connsiteX66" fmla="*/ 4013061 w 6884912"/>
              <a:gd name="connsiteY66" fmla="*/ 224874 h 1161397"/>
              <a:gd name="connsiteX67" fmla="*/ 4134285 w 6884912"/>
              <a:gd name="connsiteY67" fmla="*/ 235592 h 1161397"/>
              <a:gd name="connsiteX68" fmla="*/ 4220717 w 6884912"/>
              <a:gd name="connsiteY68" fmla="*/ 192946 h 1161397"/>
              <a:gd name="connsiteX69" fmla="*/ 4228802 w 6884912"/>
              <a:gd name="connsiteY69" fmla="*/ 201468 h 1161397"/>
              <a:gd name="connsiteX70" fmla="*/ 4424852 w 6884912"/>
              <a:gd name="connsiteY70" fmla="*/ 127591 h 1161397"/>
              <a:gd name="connsiteX71" fmla="*/ 4617330 w 6884912"/>
              <a:gd name="connsiteY71" fmla="*/ 111163 h 1161397"/>
              <a:gd name="connsiteX72" fmla="*/ 4730870 w 6884912"/>
              <a:gd name="connsiteY72" fmla="*/ 129432 h 1161397"/>
              <a:gd name="connsiteX73" fmla="*/ 4785037 w 6884912"/>
              <a:gd name="connsiteY73" fmla="*/ 161964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467502 w 6884912"/>
              <a:gd name="connsiteY80" fmla="*/ 250963 h 1161397"/>
              <a:gd name="connsiteX81" fmla="*/ 5592395 w 6884912"/>
              <a:gd name="connsiteY81" fmla="*/ 265434 h 1161397"/>
              <a:gd name="connsiteX82" fmla="*/ 5613532 w 6884912"/>
              <a:gd name="connsiteY82" fmla="*/ 273379 h 1161397"/>
              <a:gd name="connsiteX83" fmla="*/ 5642173 w 6884912"/>
              <a:gd name="connsiteY83" fmla="*/ 266904 h 1161397"/>
              <a:gd name="connsiteX84" fmla="*/ 5756910 w 6884912"/>
              <a:gd name="connsiteY84" fmla="*/ 239211 h 1161397"/>
              <a:gd name="connsiteX85" fmla="*/ 5846667 w 6884912"/>
              <a:gd name="connsiteY85" fmla="*/ 201786 h 1161397"/>
              <a:gd name="connsiteX86" fmla="*/ 6029542 w 6884912"/>
              <a:gd name="connsiteY86" fmla="*/ 210339 h 1161397"/>
              <a:gd name="connsiteX87" fmla="*/ 6290640 w 6884912"/>
              <a:gd name="connsiteY87" fmla="*/ 167441 h 1161397"/>
              <a:gd name="connsiteX88" fmla="*/ 6380420 w 6884912"/>
              <a:gd name="connsiteY88" fmla="*/ 173195 h 1161397"/>
              <a:gd name="connsiteX89" fmla="*/ 6507891 w 6884912"/>
              <a:gd name="connsiteY89" fmla="*/ 118474 h 1161397"/>
              <a:gd name="connsiteX90" fmla="*/ 6571807 w 6884912"/>
              <a:gd name="connsiteY90" fmla="*/ 98636 h 1161397"/>
              <a:gd name="connsiteX91" fmla="*/ 6671880 w 6884912"/>
              <a:gd name="connsiteY91" fmla="*/ 82931 h 1161397"/>
              <a:gd name="connsiteX92" fmla="*/ 6702266 w 6884912"/>
              <a:gd name="connsiteY92" fmla="*/ 75470 h 1161397"/>
              <a:gd name="connsiteX93" fmla="*/ 6845802 w 6884912"/>
              <a:gd name="connsiteY93" fmla="*/ 24496 h 1161397"/>
              <a:gd name="connsiteX94" fmla="*/ 6884912 w 6884912"/>
              <a:gd name="connsiteY9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92172 w 6884912"/>
              <a:gd name="connsiteY37" fmla="*/ 629819 h 1161397"/>
              <a:gd name="connsiteX38" fmla="*/ 1731986 w 6884912"/>
              <a:gd name="connsiteY38" fmla="*/ 589682 h 1161397"/>
              <a:gd name="connsiteX39" fmla="*/ 1940326 w 6884912"/>
              <a:gd name="connsiteY39" fmla="*/ 582611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127968 w 6884912"/>
              <a:gd name="connsiteY53" fmla="*/ 287613 h 1161397"/>
              <a:gd name="connsiteX54" fmla="*/ 3222191 w 6884912"/>
              <a:gd name="connsiteY54" fmla="*/ 307887 h 1161397"/>
              <a:gd name="connsiteX55" fmla="*/ 3227953 w 6884912"/>
              <a:gd name="connsiteY55" fmla="*/ 297650 h 1161397"/>
              <a:gd name="connsiteX56" fmla="*/ 3287859 w 6884912"/>
              <a:gd name="connsiteY56" fmla="*/ 287558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907640 w 6884912"/>
              <a:gd name="connsiteY64" fmla="*/ 207568 h 1161397"/>
              <a:gd name="connsiteX65" fmla="*/ 4013061 w 6884912"/>
              <a:gd name="connsiteY65" fmla="*/ 224874 h 1161397"/>
              <a:gd name="connsiteX66" fmla="*/ 4134285 w 6884912"/>
              <a:gd name="connsiteY66" fmla="*/ 235592 h 1161397"/>
              <a:gd name="connsiteX67" fmla="*/ 4220717 w 6884912"/>
              <a:gd name="connsiteY67" fmla="*/ 192946 h 1161397"/>
              <a:gd name="connsiteX68" fmla="*/ 4228802 w 6884912"/>
              <a:gd name="connsiteY68" fmla="*/ 201468 h 1161397"/>
              <a:gd name="connsiteX69" fmla="*/ 4424852 w 6884912"/>
              <a:gd name="connsiteY69" fmla="*/ 127591 h 1161397"/>
              <a:gd name="connsiteX70" fmla="*/ 4617330 w 6884912"/>
              <a:gd name="connsiteY70" fmla="*/ 111163 h 1161397"/>
              <a:gd name="connsiteX71" fmla="*/ 4730870 w 6884912"/>
              <a:gd name="connsiteY71" fmla="*/ 129432 h 1161397"/>
              <a:gd name="connsiteX72" fmla="*/ 4785037 w 6884912"/>
              <a:gd name="connsiteY72" fmla="*/ 161964 h 1161397"/>
              <a:gd name="connsiteX73" fmla="*/ 4844073 w 6884912"/>
              <a:gd name="connsiteY73" fmla="*/ 161768 h 1161397"/>
              <a:gd name="connsiteX74" fmla="*/ 4856454 w 6884912"/>
              <a:gd name="connsiteY74" fmla="*/ 130488 h 1161397"/>
              <a:gd name="connsiteX75" fmla="*/ 4920038 w 6884912"/>
              <a:gd name="connsiteY75" fmla="*/ 140418 h 1161397"/>
              <a:gd name="connsiteX76" fmla="*/ 5016639 w 6884912"/>
              <a:gd name="connsiteY76" fmla="*/ 158905 h 1161397"/>
              <a:gd name="connsiteX77" fmla="*/ 5072009 w 6884912"/>
              <a:gd name="connsiteY77" fmla="*/ 161502 h 1161397"/>
              <a:gd name="connsiteX78" fmla="*/ 5223626 w 6884912"/>
              <a:gd name="connsiteY78" fmla="*/ 177356 h 1161397"/>
              <a:gd name="connsiteX79" fmla="*/ 5467502 w 6884912"/>
              <a:gd name="connsiteY79" fmla="*/ 250963 h 1161397"/>
              <a:gd name="connsiteX80" fmla="*/ 5592395 w 6884912"/>
              <a:gd name="connsiteY80" fmla="*/ 265434 h 1161397"/>
              <a:gd name="connsiteX81" fmla="*/ 5613532 w 6884912"/>
              <a:gd name="connsiteY81" fmla="*/ 273379 h 1161397"/>
              <a:gd name="connsiteX82" fmla="*/ 5642173 w 6884912"/>
              <a:gd name="connsiteY82" fmla="*/ 266904 h 1161397"/>
              <a:gd name="connsiteX83" fmla="*/ 5756910 w 6884912"/>
              <a:gd name="connsiteY83" fmla="*/ 239211 h 1161397"/>
              <a:gd name="connsiteX84" fmla="*/ 5846667 w 6884912"/>
              <a:gd name="connsiteY84" fmla="*/ 201786 h 1161397"/>
              <a:gd name="connsiteX85" fmla="*/ 6029542 w 6884912"/>
              <a:gd name="connsiteY85" fmla="*/ 210339 h 1161397"/>
              <a:gd name="connsiteX86" fmla="*/ 6290640 w 6884912"/>
              <a:gd name="connsiteY86" fmla="*/ 167441 h 1161397"/>
              <a:gd name="connsiteX87" fmla="*/ 6380420 w 6884912"/>
              <a:gd name="connsiteY87" fmla="*/ 173195 h 1161397"/>
              <a:gd name="connsiteX88" fmla="*/ 6507891 w 6884912"/>
              <a:gd name="connsiteY88" fmla="*/ 118474 h 1161397"/>
              <a:gd name="connsiteX89" fmla="*/ 6571807 w 6884912"/>
              <a:gd name="connsiteY89" fmla="*/ 98636 h 1161397"/>
              <a:gd name="connsiteX90" fmla="*/ 6671880 w 6884912"/>
              <a:gd name="connsiteY90" fmla="*/ 82931 h 1161397"/>
              <a:gd name="connsiteX91" fmla="*/ 6702266 w 6884912"/>
              <a:gd name="connsiteY91" fmla="*/ 75470 h 1161397"/>
              <a:gd name="connsiteX92" fmla="*/ 6845802 w 6884912"/>
              <a:gd name="connsiteY92" fmla="*/ 24496 h 1161397"/>
              <a:gd name="connsiteX93" fmla="*/ 6884912 w 6884912"/>
              <a:gd name="connsiteY9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67875 w 6884912"/>
              <a:gd name="connsiteY8" fmla="*/ 1051976 h 1161397"/>
              <a:gd name="connsiteX9" fmla="*/ 601644 w 6884912"/>
              <a:gd name="connsiteY9" fmla="*/ 1003997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92172 w 6884912"/>
              <a:gd name="connsiteY36" fmla="*/ 629819 h 1161397"/>
              <a:gd name="connsiteX37" fmla="*/ 1731986 w 6884912"/>
              <a:gd name="connsiteY37" fmla="*/ 589682 h 1161397"/>
              <a:gd name="connsiteX38" fmla="*/ 1940326 w 6884912"/>
              <a:gd name="connsiteY38" fmla="*/ 582611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127968 w 6884912"/>
              <a:gd name="connsiteY52" fmla="*/ 287613 h 1161397"/>
              <a:gd name="connsiteX53" fmla="*/ 3222191 w 6884912"/>
              <a:gd name="connsiteY53" fmla="*/ 307887 h 1161397"/>
              <a:gd name="connsiteX54" fmla="*/ 3227953 w 6884912"/>
              <a:gd name="connsiteY54" fmla="*/ 297650 h 1161397"/>
              <a:gd name="connsiteX55" fmla="*/ 3287859 w 6884912"/>
              <a:gd name="connsiteY55" fmla="*/ 287558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907640 w 6884912"/>
              <a:gd name="connsiteY63" fmla="*/ 207568 h 1161397"/>
              <a:gd name="connsiteX64" fmla="*/ 4013061 w 6884912"/>
              <a:gd name="connsiteY64" fmla="*/ 224874 h 1161397"/>
              <a:gd name="connsiteX65" fmla="*/ 4134285 w 6884912"/>
              <a:gd name="connsiteY65" fmla="*/ 235592 h 1161397"/>
              <a:gd name="connsiteX66" fmla="*/ 4220717 w 6884912"/>
              <a:gd name="connsiteY66" fmla="*/ 192946 h 1161397"/>
              <a:gd name="connsiteX67" fmla="*/ 4228802 w 6884912"/>
              <a:gd name="connsiteY67" fmla="*/ 201468 h 1161397"/>
              <a:gd name="connsiteX68" fmla="*/ 4424852 w 6884912"/>
              <a:gd name="connsiteY68" fmla="*/ 127591 h 1161397"/>
              <a:gd name="connsiteX69" fmla="*/ 4617330 w 6884912"/>
              <a:gd name="connsiteY69" fmla="*/ 111163 h 1161397"/>
              <a:gd name="connsiteX70" fmla="*/ 4730870 w 6884912"/>
              <a:gd name="connsiteY70" fmla="*/ 129432 h 1161397"/>
              <a:gd name="connsiteX71" fmla="*/ 4785037 w 6884912"/>
              <a:gd name="connsiteY71" fmla="*/ 161964 h 1161397"/>
              <a:gd name="connsiteX72" fmla="*/ 4844073 w 6884912"/>
              <a:gd name="connsiteY72" fmla="*/ 161768 h 1161397"/>
              <a:gd name="connsiteX73" fmla="*/ 4856454 w 6884912"/>
              <a:gd name="connsiteY73" fmla="*/ 130488 h 1161397"/>
              <a:gd name="connsiteX74" fmla="*/ 4920038 w 6884912"/>
              <a:gd name="connsiteY74" fmla="*/ 140418 h 1161397"/>
              <a:gd name="connsiteX75" fmla="*/ 5016639 w 6884912"/>
              <a:gd name="connsiteY75" fmla="*/ 158905 h 1161397"/>
              <a:gd name="connsiteX76" fmla="*/ 5072009 w 6884912"/>
              <a:gd name="connsiteY76" fmla="*/ 161502 h 1161397"/>
              <a:gd name="connsiteX77" fmla="*/ 5223626 w 6884912"/>
              <a:gd name="connsiteY77" fmla="*/ 177356 h 1161397"/>
              <a:gd name="connsiteX78" fmla="*/ 5467502 w 6884912"/>
              <a:gd name="connsiteY78" fmla="*/ 250963 h 1161397"/>
              <a:gd name="connsiteX79" fmla="*/ 5592395 w 6884912"/>
              <a:gd name="connsiteY79" fmla="*/ 265434 h 1161397"/>
              <a:gd name="connsiteX80" fmla="*/ 5613532 w 6884912"/>
              <a:gd name="connsiteY80" fmla="*/ 273379 h 1161397"/>
              <a:gd name="connsiteX81" fmla="*/ 5642173 w 6884912"/>
              <a:gd name="connsiteY81" fmla="*/ 266904 h 1161397"/>
              <a:gd name="connsiteX82" fmla="*/ 5756910 w 6884912"/>
              <a:gd name="connsiteY82" fmla="*/ 239211 h 1161397"/>
              <a:gd name="connsiteX83" fmla="*/ 5846667 w 6884912"/>
              <a:gd name="connsiteY83" fmla="*/ 201786 h 1161397"/>
              <a:gd name="connsiteX84" fmla="*/ 6029542 w 6884912"/>
              <a:gd name="connsiteY84" fmla="*/ 210339 h 1161397"/>
              <a:gd name="connsiteX85" fmla="*/ 6290640 w 6884912"/>
              <a:gd name="connsiteY85" fmla="*/ 167441 h 1161397"/>
              <a:gd name="connsiteX86" fmla="*/ 6380420 w 6884912"/>
              <a:gd name="connsiteY86" fmla="*/ 173195 h 1161397"/>
              <a:gd name="connsiteX87" fmla="*/ 6507891 w 6884912"/>
              <a:gd name="connsiteY87" fmla="*/ 118474 h 1161397"/>
              <a:gd name="connsiteX88" fmla="*/ 6571807 w 6884912"/>
              <a:gd name="connsiteY88" fmla="*/ 98636 h 1161397"/>
              <a:gd name="connsiteX89" fmla="*/ 6671880 w 6884912"/>
              <a:gd name="connsiteY89" fmla="*/ 82931 h 1161397"/>
              <a:gd name="connsiteX90" fmla="*/ 6702266 w 6884912"/>
              <a:gd name="connsiteY90" fmla="*/ 75470 h 1161397"/>
              <a:gd name="connsiteX91" fmla="*/ 6845802 w 6884912"/>
              <a:gd name="connsiteY91" fmla="*/ 24496 h 1161397"/>
              <a:gd name="connsiteX92" fmla="*/ 6884912 w 6884912"/>
              <a:gd name="connsiteY9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601644 w 6884912"/>
              <a:gd name="connsiteY8" fmla="*/ 1003997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92172 w 6884912"/>
              <a:gd name="connsiteY35" fmla="*/ 629819 h 1161397"/>
              <a:gd name="connsiteX36" fmla="*/ 1731986 w 6884912"/>
              <a:gd name="connsiteY36" fmla="*/ 589682 h 1161397"/>
              <a:gd name="connsiteX37" fmla="*/ 1940326 w 6884912"/>
              <a:gd name="connsiteY37" fmla="*/ 582611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127968 w 6884912"/>
              <a:gd name="connsiteY51" fmla="*/ 287613 h 1161397"/>
              <a:gd name="connsiteX52" fmla="*/ 3222191 w 6884912"/>
              <a:gd name="connsiteY52" fmla="*/ 307887 h 1161397"/>
              <a:gd name="connsiteX53" fmla="*/ 3227953 w 6884912"/>
              <a:gd name="connsiteY53" fmla="*/ 297650 h 1161397"/>
              <a:gd name="connsiteX54" fmla="*/ 3287859 w 6884912"/>
              <a:gd name="connsiteY54" fmla="*/ 287558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907640 w 6884912"/>
              <a:gd name="connsiteY62" fmla="*/ 207568 h 1161397"/>
              <a:gd name="connsiteX63" fmla="*/ 4013061 w 6884912"/>
              <a:gd name="connsiteY63" fmla="*/ 224874 h 1161397"/>
              <a:gd name="connsiteX64" fmla="*/ 4134285 w 6884912"/>
              <a:gd name="connsiteY64" fmla="*/ 235592 h 1161397"/>
              <a:gd name="connsiteX65" fmla="*/ 4220717 w 6884912"/>
              <a:gd name="connsiteY65" fmla="*/ 192946 h 1161397"/>
              <a:gd name="connsiteX66" fmla="*/ 4228802 w 6884912"/>
              <a:gd name="connsiteY66" fmla="*/ 201468 h 1161397"/>
              <a:gd name="connsiteX67" fmla="*/ 4424852 w 6884912"/>
              <a:gd name="connsiteY67" fmla="*/ 127591 h 1161397"/>
              <a:gd name="connsiteX68" fmla="*/ 4617330 w 6884912"/>
              <a:gd name="connsiteY68" fmla="*/ 111163 h 1161397"/>
              <a:gd name="connsiteX69" fmla="*/ 4730870 w 6884912"/>
              <a:gd name="connsiteY69" fmla="*/ 129432 h 1161397"/>
              <a:gd name="connsiteX70" fmla="*/ 4785037 w 6884912"/>
              <a:gd name="connsiteY70" fmla="*/ 161964 h 1161397"/>
              <a:gd name="connsiteX71" fmla="*/ 4844073 w 6884912"/>
              <a:gd name="connsiteY71" fmla="*/ 161768 h 1161397"/>
              <a:gd name="connsiteX72" fmla="*/ 4856454 w 6884912"/>
              <a:gd name="connsiteY72" fmla="*/ 130488 h 1161397"/>
              <a:gd name="connsiteX73" fmla="*/ 4920038 w 6884912"/>
              <a:gd name="connsiteY73" fmla="*/ 140418 h 1161397"/>
              <a:gd name="connsiteX74" fmla="*/ 5016639 w 6884912"/>
              <a:gd name="connsiteY74" fmla="*/ 158905 h 1161397"/>
              <a:gd name="connsiteX75" fmla="*/ 5072009 w 6884912"/>
              <a:gd name="connsiteY75" fmla="*/ 161502 h 1161397"/>
              <a:gd name="connsiteX76" fmla="*/ 5223626 w 6884912"/>
              <a:gd name="connsiteY76" fmla="*/ 177356 h 1161397"/>
              <a:gd name="connsiteX77" fmla="*/ 5467502 w 6884912"/>
              <a:gd name="connsiteY77" fmla="*/ 250963 h 1161397"/>
              <a:gd name="connsiteX78" fmla="*/ 5592395 w 6884912"/>
              <a:gd name="connsiteY78" fmla="*/ 265434 h 1161397"/>
              <a:gd name="connsiteX79" fmla="*/ 5613532 w 6884912"/>
              <a:gd name="connsiteY79" fmla="*/ 273379 h 1161397"/>
              <a:gd name="connsiteX80" fmla="*/ 5642173 w 6884912"/>
              <a:gd name="connsiteY80" fmla="*/ 266904 h 1161397"/>
              <a:gd name="connsiteX81" fmla="*/ 5756910 w 6884912"/>
              <a:gd name="connsiteY81" fmla="*/ 239211 h 1161397"/>
              <a:gd name="connsiteX82" fmla="*/ 5846667 w 6884912"/>
              <a:gd name="connsiteY82" fmla="*/ 201786 h 1161397"/>
              <a:gd name="connsiteX83" fmla="*/ 6029542 w 6884912"/>
              <a:gd name="connsiteY83" fmla="*/ 210339 h 1161397"/>
              <a:gd name="connsiteX84" fmla="*/ 6290640 w 6884912"/>
              <a:gd name="connsiteY84" fmla="*/ 167441 h 1161397"/>
              <a:gd name="connsiteX85" fmla="*/ 6380420 w 6884912"/>
              <a:gd name="connsiteY85" fmla="*/ 173195 h 1161397"/>
              <a:gd name="connsiteX86" fmla="*/ 6507891 w 6884912"/>
              <a:gd name="connsiteY86" fmla="*/ 118474 h 1161397"/>
              <a:gd name="connsiteX87" fmla="*/ 6571807 w 6884912"/>
              <a:gd name="connsiteY87" fmla="*/ 98636 h 1161397"/>
              <a:gd name="connsiteX88" fmla="*/ 6671880 w 6884912"/>
              <a:gd name="connsiteY88" fmla="*/ 82931 h 1161397"/>
              <a:gd name="connsiteX89" fmla="*/ 6702266 w 6884912"/>
              <a:gd name="connsiteY89" fmla="*/ 75470 h 1161397"/>
              <a:gd name="connsiteX90" fmla="*/ 6845802 w 6884912"/>
              <a:gd name="connsiteY90" fmla="*/ 24496 h 1161397"/>
              <a:gd name="connsiteX91" fmla="*/ 6884912 w 6884912"/>
              <a:gd name="connsiteY9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92172 w 6884912"/>
              <a:gd name="connsiteY34" fmla="*/ 629819 h 1161397"/>
              <a:gd name="connsiteX35" fmla="*/ 1731986 w 6884912"/>
              <a:gd name="connsiteY35" fmla="*/ 589682 h 1161397"/>
              <a:gd name="connsiteX36" fmla="*/ 1940326 w 6884912"/>
              <a:gd name="connsiteY36" fmla="*/ 582611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127968 w 6884912"/>
              <a:gd name="connsiteY50" fmla="*/ 287613 h 1161397"/>
              <a:gd name="connsiteX51" fmla="*/ 3222191 w 6884912"/>
              <a:gd name="connsiteY51" fmla="*/ 307887 h 1161397"/>
              <a:gd name="connsiteX52" fmla="*/ 3227953 w 6884912"/>
              <a:gd name="connsiteY52" fmla="*/ 297650 h 1161397"/>
              <a:gd name="connsiteX53" fmla="*/ 3287859 w 6884912"/>
              <a:gd name="connsiteY53" fmla="*/ 287558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907640 w 6884912"/>
              <a:gd name="connsiteY61" fmla="*/ 207568 h 1161397"/>
              <a:gd name="connsiteX62" fmla="*/ 4013061 w 6884912"/>
              <a:gd name="connsiteY62" fmla="*/ 224874 h 1161397"/>
              <a:gd name="connsiteX63" fmla="*/ 4134285 w 6884912"/>
              <a:gd name="connsiteY63" fmla="*/ 235592 h 1161397"/>
              <a:gd name="connsiteX64" fmla="*/ 4220717 w 6884912"/>
              <a:gd name="connsiteY64" fmla="*/ 192946 h 1161397"/>
              <a:gd name="connsiteX65" fmla="*/ 4228802 w 6884912"/>
              <a:gd name="connsiteY65" fmla="*/ 201468 h 1161397"/>
              <a:gd name="connsiteX66" fmla="*/ 4424852 w 6884912"/>
              <a:gd name="connsiteY66" fmla="*/ 127591 h 1161397"/>
              <a:gd name="connsiteX67" fmla="*/ 4617330 w 6884912"/>
              <a:gd name="connsiteY67" fmla="*/ 111163 h 1161397"/>
              <a:gd name="connsiteX68" fmla="*/ 4730870 w 6884912"/>
              <a:gd name="connsiteY68" fmla="*/ 129432 h 1161397"/>
              <a:gd name="connsiteX69" fmla="*/ 4785037 w 6884912"/>
              <a:gd name="connsiteY69" fmla="*/ 161964 h 1161397"/>
              <a:gd name="connsiteX70" fmla="*/ 4844073 w 6884912"/>
              <a:gd name="connsiteY70" fmla="*/ 161768 h 1161397"/>
              <a:gd name="connsiteX71" fmla="*/ 4856454 w 6884912"/>
              <a:gd name="connsiteY71" fmla="*/ 130488 h 1161397"/>
              <a:gd name="connsiteX72" fmla="*/ 4920038 w 6884912"/>
              <a:gd name="connsiteY72" fmla="*/ 140418 h 1161397"/>
              <a:gd name="connsiteX73" fmla="*/ 5016639 w 6884912"/>
              <a:gd name="connsiteY73" fmla="*/ 158905 h 1161397"/>
              <a:gd name="connsiteX74" fmla="*/ 5072009 w 6884912"/>
              <a:gd name="connsiteY74" fmla="*/ 161502 h 1161397"/>
              <a:gd name="connsiteX75" fmla="*/ 5223626 w 6884912"/>
              <a:gd name="connsiteY75" fmla="*/ 177356 h 1161397"/>
              <a:gd name="connsiteX76" fmla="*/ 5467502 w 6884912"/>
              <a:gd name="connsiteY76" fmla="*/ 250963 h 1161397"/>
              <a:gd name="connsiteX77" fmla="*/ 5592395 w 6884912"/>
              <a:gd name="connsiteY77" fmla="*/ 265434 h 1161397"/>
              <a:gd name="connsiteX78" fmla="*/ 5613532 w 6884912"/>
              <a:gd name="connsiteY78" fmla="*/ 273379 h 1161397"/>
              <a:gd name="connsiteX79" fmla="*/ 5642173 w 6884912"/>
              <a:gd name="connsiteY79" fmla="*/ 266904 h 1161397"/>
              <a:gd name="connsiteX80" fmla="*/ 5756910 w 6884912"/>
              <a:gd name="connsiteY80" fmla="*/ 239211 h 1161397"/>
              <a:gd name="connsiteX81" fmla="*/ 5846667 w 6884912"/>
              <a:gd name="connsiteY81" fmla="*/ 201786 h 1161397"/>
              <a:gd name="connsiteX82" fmla="*/ 6029542 w 6884912"/>
              <a:gd name="connsiteY82" fmla="*/ 210339 h 1161397"/>
              <a:gd name="connsiteX83" fmla="*/ 6290640 w 6884912"/>
              <a:gd name="connsiteY83" fmla="*/ 167441 h 1161397"/>
              <a:gd name="connsiteX84" fmla="*/ 6380420 w 6884912"/>
              <a:gd name="connsiteY84" fmla="*/ 173195 h 1161397"/>
              <a:gd name="connsiteX85" fmla="*/ 6507891 w 6884912"/>
              <a:gd name="connsiteY85" fmla="*/ 118474 h 1161397"/>
              <a:gd name="connsiteX86" fmla="*/ 6571807 w 6884912"/>
              <a:gd name="connsiteY86" fmla="*/ 98636 h 1161397"/>
              <a:gd name="connsiteX87" fmla="*/ 6671880 w 6884912"/>
              <a:gd name="connsiteY87" fmla="*/ 82931 h 1161397"/>
              <a:gd name="connsiteX88" fmla="*/ 6702266 w 6884912"/>
              <a:gd name="connsiteY88" fmla="*/ 75470 h 1161397"/>
              <a:gd name="connsiteX89" fmla="*/ 6845802 w 6884912"/>
              <a:gd name="connsiteY89" fmla="*/ 24496 h 1161397"/>
              <a:gd name="connsiteX90" fmla="*/ 6884912 w 6884912"/>
              <a:gd name="connsiteY9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92172 w 6884912"/>
              <a:gd name="connsiteY33" fmla="*/ 629819 h 1161397"/>
              <a:gd name="connsiteX34" fmla="*/ 1731986 w 6884912"/>
              <a:gd name="connsiteY34" fmla="*/ 589682 h 1161397"/>
              <a:gd name="connsiteX35" fmla="*/ 1940326 w 6884912"/>
              <a:gd name="connsiteY35" fmla="*/ 582611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127968 w 6884912"/>
              <a:gd name="connsiteY49" fmla="*/ 287613 h 1161397"/>
              <a:gd name="connsiteX50" fmla="*/ 3222191 w 6884912"/>
              <a:gd name="connsiteY50" fmla="*/ 307887 h 1161397"/>
              <a:gd name="connsiteX51" fmla="*/ 3227953 w 6884912"/>
              <a:gd name="connsiteY51" fmla="*/ 297650 h 1161397"/>
              <a:gd name="connsiteX52" fmla="*/ 3287859 w 6884912"/>
              <a:gd name="connsiteY52" fmla="*/ 287558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907640 w 6884912"/>
              <a:gd name="connsiteY60" fmla="*/ 207568 h 1161397"/>
              <a:gd name="connsiteX61" fmla="*/ 4013061 w 6884912"/>
              <a:gd name="connsiteY61" fmla="*/ 224874 h 1161397"/>
              <a:gd name="connsiteX62" fmla="*/ 4134285 w 6884912"/>
              <a:gd name="connsiteY62" fmla="*/ 235592 h 1161397"/>
              <a:gd name="connsiteX63" fmla="*/ 4220717 w 6884912"/>
              <a:gd name="connsiteY63" fmla="*/ 192946 h 1161397"/>
              <a:gd name="connsiteX64" fmla="*/ 4228802 w 6884912"/>
              <a:gd name="connsiteY64" fmla="*/ 201468 h 1161397"/>
              <a:gd name="connsiteX65" fmla="*/ 4424852 w 6884912"/>
              <a:gd name="connsiteY65" fmla="*/ 127591 h 1161397"/>
              <a:gd name="connsiteX66" fmla="*/ 4617330 w 6884912"/>
              <a:gd name="connsiteY66" fmla="*/ 111163 h 1161397"/>
              <a:gd name="connsiteX67" fmla="*/ 4730870 w 6884912"/>
              <a:gd name="connsiteY67" fmla="*/ 129432 h 1161397"/>
              <a:gd name="connsiteX68" fmla="*/ 4785037 w 6884912"/>
              <a:gd name="connsiteY68" fmla="*/ 161964 h 1161397"/>
              <a:gd name="connsiteX69" fmla="*/ 4844073 w 6884912"/>
              <a:gd name="connsiteY69" fmla="*/ 161768 h 1161397"/>
              <a:gd name="connsiteX70" fmla="*/ 4856454 w 6884912"/>
              <a:gd name="connsiteY70" fmla="*/ 130488 h 1161397"/>
              <a:gd name="connsiteX71" fmla="*/ 4920038 w 6884912"/>
              <a:gd name="connsiteY71" fmla="*/ 140418 h 1161397"/>
              <a:gd name="connsiteX72" fmla="*/ 5016639 w 6884912"/>
              <a:gd name="connsiteY72" fmla="*/ 158905 h 1161397"/>
              <a:gd name="connsiteX73" fmla="*/ 5072009 w 6884912"/>
              <a:gd name="connsiteY73" fmla="*/ 161502 h 1161397"/>
              <a:gd name="connsiteX74" fmla="*/ 5223626 w 6884912"/>
              <a:gd name="connsiteY74" fmla="*/ 177356 h 1161397"/>
              <a:gd name="connsiteX75" fmla="*/ 5467502 w 6884912"/>
              <a:gd name="connsiteY75" fmla="*/ 250963 h 1161397"/>
              <a:gd name="connsiteX76" fmla="*/ 5592395 w 6884912"/>
              <a:gd name="connsiteY76" fmla="*/ 265434 h 1161397"/>
              <a:gd name="connsiteX77" fmla="*/ 5613532 w 6884912"/>
              <a:gd name="connsiteY77" fmla="*/ 273379 h 1161397"/>
              <a:gd name="connsiteX78" fmla="*/ 5642173 w 6884912"/>
              <a:gd name="connsiteY78" fmla="*/ 266904 h 1161397"/>
              <a:gd name="connsiteX79" fmla="*/ 5756910 w 6884912"/>
              <a:gd name="connsiteY79" fmla="*/ 239211 h 1161397"/>
              <a:gd name="connsiteX80" fmla="*/ 5846667 w 6884912"/>
              <a:gd name="connsiteY80" fmla="*/ 201786 h 1161397"/>
              <a:gd name="connsiteX81" fmla="*/ 6029542 w 6884912"/>
              <a:gd name="connsiteY81" fmla="*/ 210339 h 1161397"/>
              <a:gd name="connsiteX82" fmla="*/ 6290640 w 6884912"/>
              <a:gd name="connsiteY82" fmla="*/ 167441 h 1161397"/>
              <a:gd name="connsiteX83" fmla="*/ 6380420 w 6884912"/>
              <a:gd name="connsiteY83" fmla="*/ 173195 h 1161397"/>
              <a:gd name="connsiteX84" fmla="*/ 6507891 w 6884912"/>
              <a:gd name="connsiteY84" fmla="*/ 118474 h 1161397"/>
              <a:gd name="connsiteX85" fmla="*/ 6571807 w 6884912"/>
              <a:gd name="connsiteY85" fmla="*/ 98636 h 1161397"/>
              <a:gd name="connsiteX86" fmla="*/ 6671880 w 6884912"/>
              <a:gd name="connsiteY86" fmla="*/ 82931 h 1161397"/>
              <a:gd name="connsiteX87" fmla="*/ 6702266 w 6884912"/>
              <a:gd name="connsiteY87" fmla="*/ 75470 h 1161397"/>
              <a:gd name="connsiteX88" fmla="*/ 6845802 w 6884912"/>
              <a:gd name="connsiteY88" fmla="*/ 24496 h 1161397"/>
              <a:gd name="connsiteX89" fmla="*/ 6884912 w 6884912"/>
              <a:gd name="connsiteY8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92172 w 6884912"/>
              <a:gd name="connsiteY32" fmla="*/ 629819 h 1161397"/>
              <a:gd name="connsiteX33" fmla="*/ 1731986 w 6884912"/>
              <a:gd name="connsiteY33" fmla="*/ 589682 h 1161397"/>
              <a:gd name="connsiteX34" fmla="*/ 1940326 w 6884912"/>
              <a:gd name="connsiteY34" fmla="*/ 582611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127968 w 6884912"/>
              <a:gd name="connsiteY48" fmla="*/ 287613 h 1161397"/>
              <a:gd name="connsiteX49" fmla="*/ 3222191 w 6884912"/>
              <a:gd name="connsiteY49" fmla="*/ 307887 h 1161397"/>
              <a:gd name="connsiteX50" fmla="*/ 3227953 w 6884912"/>
              <a:gd name="connsiteY50" fmla="*/ 297650 h 1161397"/>
              <a:gd name="connsiteX51" fmla="*/ 3287859 w 6884912"/>
              <a:gd name="connsiteY51" fmla="*/ 287558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907640 w 6884912"/>
              <a:gd name="connsiteY59" fmla="*/ 207568 h 1161397"/>
              <a:gd name="connsiteX60" fmla="*/ 4013061 w 6884912"/>
              <a:gd name="connsiteY60" fmla="*/ 224874 h 1161397"/>
              <a:gd name="connsiteX61" fmla="*/ 4134285 w 6884912"/>
              <a:gd name="connsiteY61" fmla="*/ 235592 h 1161397"/>
              <a:gd name="connsiteX62" fmla="*/ 4220717 w 6884912"/>
              <a:gd name="connsiteY62" fmla="*/ 192946 h 1161397"/>
              <a:gd name="connsiteX63" fmla="*/ 4228802 w 6884912"/>
              <a:gd name="connsiteY63" fmla="*/ 201468 h 1161397"/>
              <a:gd name="connsiteX64" fmla="*/ 4424852 w 6884912"/>
              <a:gd name="connsiteY64" fmla="*/ 127591 h 1161397"/>
              <a:gd name="connsiteX65" fmla="*/ 4617330 w 6884912"/>
              <a:gd name="connsiteY65" fmla="*/ 111163 h 1161397"/>
              <a:gd name="connsiteX66" fmla="*/ 4730870 w 6884912"/>
              <a:gd name="connsiteY66" fmla="*/ 129432 h 1161397"/>
              <a:gd name="connsiteX67" fmla="*/ 4785037 w 6884912"/>
              <a:gd name="connsiteY67" fmla="*/ 161964 h 1161397"/>
              <a:gd name="connsiteX68" fmla="*/ 4844073 w 6884912"/>
              <a:gd name="connsiteY68" fmla="*/ 161768 h 1161397"/>
              <a:gd name="connsiteX69" fmla="*/ 4856454 w 6884912"/>
              <a:gd name="connsiteY69" fmla="*/ 130488 h 1161397"/>
              <a:gd name="connsiteX70" fmla="*/ 4920038 w 6884912"/>
              <a:gd name="connsiteY70" fmla="*/ 140418 h 1161397"/>
              <a:gd name="connsiteX71" fmla="*/ 5016639 w 6884912"/>
              <a:gd name="connsiteY71" fmla="*/ 158905 h 1161397"/>
              <a:gd name="connsiteX72" fmla="*/ 5072009 w 6884912"/>
              <a:gd name="connsiteY72" fmla="*/ 161502 h 1161397"/>
              <a:gd name="connsiteX73" fmla="*/ 5223626 w 6884912"/>
              <a:gd name="connsiteY73" fmla="*/ 177356 h 1161397"/>
              <a:gd name="connsiteX74" fmla="*/ 5467502 w 6884912"/>
              <a:gd name="connsiteY74" fmla="*/ 250963 h 1161397"/>
              <a:gd name="connsiteX75" fmla="*/ 5592395 w 6884912"/>
              <a:gd name="connsiteY75" fmla="*/ 265434 h 1161397"/>
              <a:gd name="connsiteX76" fmla="*/ 5613532 w 6884912"/>
              <a:gd name="connsiteY76" fmla="*/ 273379 h 1161397"/>
              <a:gd name="connsiteX77" fmla="*/ 5642173 w 6884912"/>
              <a:gd name="connsiteY77" fmla="*/ 266904 h 1161397"/>
              <a:gd name="connsiteX78" fmla="*/ 5756910 w 6884912"/>
              <a:gd name="connsiteY78" fmla="*/ 239211 h 1161397"/>
              <a:gd name="connsiteX79" fmla="*/ 5846667 w 6884912"/>
              <a:gd name="connsiteY79" fmla="*/ 201786 h 1161397"/>
              <a:gd name="connsiteX80" fmla="*/ 6029542 w 6884912"/>
              <a:gd name="connsiteY80" fmla="*/ 210339 h 1161397"/>
              <a:gd name="connsiteX81" fmla="*/ 6290640 w 6884912"/>
              <a:gd name="connsiteY81" fmla="*/ 167441 h 1161397"/>
              <a:gd name="connsiteX82" fmla="*/ 6380420 w 6884912"/>
              <a:gd name="connsiteY82" fmla="*/ 173195 h 1161397"/>
              <a:gd name="connsiteX83" fmla="*/ 6507891 w 6884912"/>
              <a:gd name="connsiteY83" fmla="*/ 118474 h 1161397"/>
              <a:gd name="connsiteX84" fmla="*/ 6571807 w 6884912"/>
              <a:gd name="connsiteY84" fmla="*/ 98636 h 1161397"/>
              <a:gd name="connsiteX85" fmla="*/ 6671880 w 6884912"/>
              <a:gd name="connsiteY85" fmla="*/ 82931 h 1161397"/>
              <a:gd name="connsiteX86" fmla="*/ 6702266 w 6884912"/>
              <a:gd name="connsiteY86" fmla="*/ 75470 h 1161397"/>
              <a:gd name="connsiteX87" fmla="*/ 6845802 w 6884912"/>
              <a:gd name="connsiteY87" fmla="*/ 24496 h 1161397"/>
              <a:gd name="connsiteX88" fmla="*/ 6884912 w 6884912"/>
              <a:gd name="connsiteY8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88995 w 6884912"/>
              <a:gd name="connsiteY19" fmla="*/ 697048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92172 w 6884912"/>
              <a:gd name="connsiteY31" fmla="*/ 629819 h 1161397"/>
              <a:gd name="connsiteX32" fmla="*/ 1731986 w 6884912"/>
              <a:gd name="connsiteY32" fmla="*/ 589682 h 1161397"/>
              <a:gd name="connsiteX33" fmla="*/ 1940326 w 6884912"/>
              <a:gd name="connsiteY33" fmla="*/ 582611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754324 w 6884912"/>
              <a:gd name="connsiteY42" fmla="*/ 424766 h 1161397"/>
              <a:gd name="connsiteX43" fmla="*/ 2848470 w 6884912"/>
              <a:gd name="connsiteY43" fmla="*/ 405966 h 1161397"/>
              <a:gd name="connsiteX44" fmla="*/ 2881772 w 6884912"/>
              <a:gd name="connsiteY44" fmla="*/ 387260 h 1161397"/>
              <a:gd name="connsiteX45" fmla="*/ 2929932 w 6884912"/>
              <a:gd name="connsiteY45" fmla="*/ 368912 h 1161397"/>
              <a:gd name="connsiteX46" fmla="*/ 3013020 w 6884912"/>
              <a:gd name="connsiteY46" fmla="*/ 327578 h 1161397"/>
              <a:gd name="connsiteX47" fmla="*/ 3127968 w 6884912"/>
              <a:gd name="connsiteY47" fmla="*/ 287613 h 1161397"/>
              <a:gd name="connsiteX48" fmla="*/ 3222191 w 6884912"/>
              <a:gd name="connsiteY48" fmla="*/ 307887 h 1161397"/>
              <a:gd name="connsiteX49" fmla="*/ 3227953 w 6884912"/>
              <a:gd name="connsiteY49" fmla="*/ 297650 h 1161397"/>
              <a:gd name="connsiteX50" fmla="*/ 3287859 w 6884912"/>
              <a:gd name="connsiteY50" fmla="*/ 287558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907640 w 6884912"/>
              <a:gd name="connsiteY58" fmla="*/ 207568 h 1161397"/>
              <a:gd name="connsiteX59" fmla="*/ 4013061 w 6884912"/>
              <a:gd name="connsiteY59" fmla="*/ 224874 h 1161397"/>
              <a:gd name="connsiteX60" fmla="*/ 4134285 w 6884912"/>
              <a:gd name="connsiteY60" fmla="*/ 235592 h 1161397"/>
              <a:gd name="connsiteX61" fmla="*/ 4220717 w 6884912"/>
              <a:gd name="connsiteY61" fmla="*/ 192946 h 1161397"/>
              <a:gd name="connsiteX62" fmla="*/ 4228802 w 6884912"/>
              <a:gd name="connsiteY62" fmla="*/ 201468 h 1161397"/>
              <a:gd name="connsiteX63" fmla="*/ 4424852 w 6884912"/>
              <a:gd name="connsiteY63" fmla="*/ 127591 h 1161397"/>
              <a:gd name="connsiteX64" fmla="*/ 4617330 w 6884912"/>
              <a:gd name="connsiteY64" fmla="*/ 111163 h 1161397"/>
              <a:gd name="connsiteX65" fmla="*/ 4730870 w 6884912"/>
              <a:gd name="connsiteY65" fmla="*/ 129432 h 1161397"/>
              <a:gd name="connsiteX66" fmla="*/ 4785037 w 6884912"/>
              <a:gd name="connsiteY66" fmla="*/ 161964 h 1161397"/>
              <a:gd name="connsiteX67" fmla="*/ 4844073 w 6884912"/>
              <a:gd name="connsiteY67" fmla="*/ 161768 h 1161397"/>
              <a:gd name="connsiteX68" fmla="*/ 4856454 w 6884912"/>
              <a:gd name="connsiteY68" fmla="*/ 130488 h 1161397"/>
              <a:gd name="connsiteX69" fmla="*/ 4920038 w 6884912"/>
              <a:gd name="connsiteY69" fmla="*/ 140418 h 1161397"/>
              <a:gd name="connsiteX70" fmla="*/ 5016639 w 6884912"/>
              <a:gd name="connsiteY70" fmla="*/ 158905 h 1161397"/>
              <a:gd name="connsiteX71" fmla="*/ 5072009 w 6884912"/>
              <a:gd name="connsiteY71" fmla="*/ 161502 h 1161397"/>
              <a:gd name="connsiteX72" fmla="*/ 5223626 w 6884912"/>
              <a:gd name="connsiteY72" fmla="*/ 177356 h 1161397"/>
              <a:gd name="connsiteX73" fmla="*/ 5467502 w 6884912"/>
              <a:gd name="connsiteY73" fmla="*/ 250963 h 1161397"/>
              <a:gd name="connsiteX74" fmla="*/ 5592395 w 6884912"/>
              <a:gd name="connsiteY74" fmla="*/ 265434 h 1161397"/>
              <a:gd name="connsiteX75" fmla="*/ 5613532 w 6884912"/>
              <a:gd name="connsiteY75" fmla="*/ 273379 h 1161397"/>
              <a:gd name="connsiteX76" fmla="*/ 5642173 w 6884912"/>
              <a:gd name="connsiteY76" fmla="*/ 266904 h 1161397"/>
              <a:gd name="connsiteX77" fmla="*/ 5756910 w 6884912"/>
              <a:gd name="connsiteY77" fmla="*/ 239211 h 1161397"/>
              <a:gd name="connsiteX78" fmla="*/ 5846667 w 6884912"/>
              <a:gd name="connsiteY78" fmla="*/ 201786 h 1161397"/>
              <a:gd name="connsiteX79" fmla="*/ 6029542 w 6884912"/>
              <a:gd name="connsiteY79" fmla="*/ 210339 h 1161397"/>
              <a:gd name="connsiteX80" fmla="*/ 6290640 w 6884912"/>
              <a:gd name="connsiteY80" fmla="*/ 167441 h 1161397"/>
              <a:gd name="connsiteX81" fmla="*/ 6380420 w 6884912"/>
              <a:gd name="connsiteY81" fmla="*/ 173195 h 1161397"/>
              <a:gd name="connsiteX82" fmla="*/ 6507891 w 6884912"/>
              <a:gd name="connsiteY82" fmla="*/ 118474 h 1161397"/>
              <a:gd name="connsiteX83" fmla="*/ 6571807 w 6884912"/>
              <a:gd name="connsiteY83" fmla="*/ 98636 h 1161397"/>
              <a:gd name="connsiteX84" fmla="*/ 6671880 w 6884912"/>
              <a:gd name="connsiteY84" fmla="*/ 82931 h 1161397"/>
              <a:gd name="connsiteX85" fmla="*/ 6702266 w 6884912"/>
              <a:gd name="connsiteY85" fmla="*/ 75470 h 1161397"/>
              <a:gd name="connsiteX86" fmla="*/ 6845802 w 6884912"/>
              <a:gd name="connsiteY86" fmla="*/ 24496 h 1161397"/>
              <a:gd name="connsiteX87" fmla="*/ 6884912 w 6884912"/>
              <a:gd name="connsiteY8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73197 w 6884912"/>
              <a:gd name="connsiteY9" fmla="*/ 1010060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907640 w 6884912"/>
              <a:gd name="connsiteY57" fmla="*/ 207568 h 1161397"/>
              <a:gd name="connsiteX58" fmla="*/ 4013061 w 6884912"/>
              <a:gd name="connsiteY58" fmla="*/ 224874 h 1161397"/>
              <a:gd name="connsiteX59" fmla="*/ 4134285 w 6884912"/>
              <a:gd name="connsiteY59" fmla="*/ 235592 h 1161397"/>
              <a:gd name="connsiteX60" fmla="*/ 4220717 w 6884912"/>
              <a:gd name="connsiteY60" fmla="*/ 192946 h 1161397"/>
              <a:gd name="connsiteX61" fmla="*/ 4228802 w 6884912"/>
              <a:gd name="connsiteY61" fmla="*/ 201468 h 1161397"/>
              <a:gd name="connsiteX62" fmla="*/ 4424852 w 6884912"/>
              <a:gd name="connsiteY62" fmla="*/ 127591 h 1161397"/>
              <a:gd name="connsiteX63" fmla="*/ 4617330 w 6884912"/>
              <a:gd name="connsiteY63" fmla="*/ 111163 h 1161397"/>
              <a:gd name="connsiteX64" fmla="*/ 4730870 w 6884912"/>
              <a:gd name="connsiteY64" fmla="*/ 129432 h 1161397"/>
              <a:gd name="connsiteX65" fmla="*/ 4785037 w 6884912"/>
              <a:gd name="connsiteY65" fmla="*/ 161964 h 1161397"/>
              <a:gd name="connsiteX66" fmla="*/ 4844073 w 6884912"/>
              <a:gd name="connsiteY66" fmla="*/ 161768 h 1161397"/>
              <a:gd name="connsiteX67" fmla="*/ 4856454 w 6884912"/>
              <a:gd name="connsiteY67" fmla="*/ 130488 h 1161397"/>
              <a:gd name="connsiteX68" fmla="*/ 4920038 w 6884912"/>
              <a:gd name="connsiteY68" fmla="*/ 140418 h 1161397"/>
              <a:gd name="connsiteX69" fmla="*/ 5016639 w 6884912"/>
              <a:gd name="connsiteY69" fmla="*/ 158905 h 1161397"/>
              <a:gd name="connsiteX70" fmla="*/ 5072009 w 6884912"/>
              <a:gd name="connsiteY70" fmla="*/ 161502 h 1161397"/>
              <a:gd name="connsiteX71" fmla="*/ 5223626 w 6884912"/>
              <a:gd name="connsiteY71" fmla="*/ 177356 h 1161397"/>
              <a:gd name="connsiteX72" fmla="*/ 5467502 w 6884912"/>
              <a:gd name="connsiteY72" fmla="*/ 250963 h 1161397"/>
              <a:gd name="connsiteX73" fmla="*/ 5592395 w 6884912"/>
              <a:gd name="connsiteY73" fmla="*/ 265434 h 1161397"/>
              <a:gd name="connsiteX74" fmla="*/ 5613532 w 6884912"/>
              <a:gd name="connsiteY74" fmla="*/ 273379 h 1161397"/>
              <a:gd name="connsiteX75" fmla="*/ 5642173 w 6884912"/>
              <a:gd name="connsiteY75" fmla="*/ 266904 h 1161397"/>
              <a:gd name="connsiteX76" fmla="*/ 5756910 w 6884912"/>
              <a:gd name="connsiteY76" fmla="*/ 239211 h 1161397"/>
              <a:gd name="connsiteX77" fmla="*/ 5846667 w 6884912"/>
              <a:gd name="connsiteY77" fmla="*/ 201786 h 1161397"/>
              <a:gd name="connsiteX78" fmla="*/ 6029542 w 6884912"/>
              <a:gd name="connsiteY78" fmla="*/ 210339 h 1161397"/>
              <a:gd name="connsiteX79" fmla="*/ 6290640 w 6884912"/>
              <a:gd name="connsiteY79" fmla="*/ 167441 h 1161397"/>
              <a:gd name="connsiteX80" fmla="*/ 6380420 w 6884912"/>
              <a:gd name="connsiteY80" fmla="*/ 173195 h 1161397"/>
              <a:gd name="connsiteX81" fmla="*/ 6507891 w 6884912"/>
              <a:gd name="connsiteY81" fmla="*/ 118474 h 1161397"/>
              <a:gd name="connsiteX82" fmla="*/ 6571807 w 6884912"/>
              <a:gd name="connsiteY82" fmla="*/ 98636 h 1161397"/>
              <a:gd name="connsiteX83" fmla="*/ 6671880 w 6884912"/>
              <a:gd name="connsiteY83" fmla="*/ 82931 h 1161397"/>
              <a:gd name="connsiteX84" fmla="*/ 6702266 w 6884912"/>
              <a:gd name="connsiteY84" fmla="*/ 75470 h 1161397"/>
              <a:gd name="connsiteX85" fmla="*/ 6845802 w 6884912"/>
              <a:gd name="connsiteY85" fmla="*/ 24496 h 1161397"/>
              <a:gd name="connsiteX86" fmla="*/ 6884912 w 6884912"/>
              <a:gd name="connsiteY8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907640 w 6884912"/>
              <a:gd name="connsiteY56" fmla="*/ 207568 h 1161397"/>
              <a:gd name="connsiteX57" fmla="*/ 4013061 w 6884912"/>
              <a:gd name="connsiteY57" fmla="*/ 224874 h 1161397"/>
              <a:gd name="connsiteX58" fmla="*/ 4134285 w 6884912"/>
              <a:gd name="connsiteY58" fmla="*/ 235592 h 1161397"/>
              <a:gd name="connsiteX59" fmla="*/ 4220717 w 6884912"/>
              <a:gd name="connsiteY59" fmla="*/ 192946 h 1161397"/>
              <a:gd name="connsiteX60" fmla="*/ 4228802 w 6884912"/>
              <a:gd name="connsiteY60" fmla="*/ 201468 h 1161397"/>
              <a:gd name="connsiteX61" fmla="*/ 4424852 w 6884912"/>
              <a:gd name="connsiteY61" fmla="*/ 127591 h 1161397"/>
              <a:gd name="connsiteX62" fmla="*/ 4617330 w 6884912"/>
              <a:gd name="connsiteY62" fmla="*/ 111163 h 1161397"/>
              <a:gd name="connsiteX63" fmla="*/ 4730870 w 6884912"/>
              <a:gd name="connsiteY63" fmla="*/ 129432 h 1161397"/>
              <a:gd name="connsiteX64" fmla="*/ 4785037 w 6884912"/>
              <a:gd name="connsiteY64" fmla="*/ 161964 h 1161397"/>
              <a:gd name="connsiteX65" fmla="*/ 4844073 w 6884912"/>
              <a:gd name="connsiteY65" fmla="*/ 161768 h 1161397"/>
              <a:gd name="connsiteX66" fmla="*/ 4856454 w 6884912"/>
              <a:gd name="connsiteY66" fmla="*/ 130488 h 1161397"/>
              <a:gd name="connsiteX67" fmla="*/ 4920038 w 6884912"/>
              <a:gd name="connsiteY67" fmla="*/ 140418 h 1161397"/>
              <a:gd name="connsiteX68" fmla="*/ 5016639 w 6884912"/>
              <a:gd name="connsiteY68" fmla="*/ 158905 h 1161397"/>
              <a:gd name="connsiteX69" fmla="*/ 5072009 w 6884912"/>
              <a:gd name="connsiteY69" fmla="*/ 161502 h 1161397"/>
              <a:gd name="connsiteX70" fmla="*/ 5223626 w 6884912"/>
              <a:gd name="connsiteY70" fmla="*/ 177356 h 1161397"/>
              <a:gd name="connsiteX71" fmla="*/ 5467502 w 6884912"/>
              <a:gd name="connsiteY71" fmla="*/ 250963 h 1161397"/>
              <a:gd name="connsiteX72" fmla="*/ 5592395 w 6884912"/>
              <a:gd name="connsiteY72" fmla="*/ 265434 h 1161397"/>
              <a:gd name="connsiteX73" fmla="*/ 5613532 w 6884912"/>
              <a:gd name="connsiteY73" fmla="*/ 273379 h 1161397"/>
              <a:gd name="connsiteX74" fmla="*/ 5642173 w 6884912"/>
              <a:gd name="connsiteY74" fmla="*/ 266904 h 1161397"/>
              <a:gd name="connsiteX75" fmla="*/ 5756910 w 6884912"/>
              <a:gd name="connsiteY75" fmla="*/ 239211 h 1161397"/>
              <a:gd name="connsiteX76" fmla="*/ 5846667 w 6884912"/>
              <a:gd name="connsiteY76" fmla="*/ 201786 h 1161397"/>
              <a:gd name="connsiteX77" fmla="*/ 6029542 w 6884912"/>
              <a:gd name="connsiteY77" fmla="*/ 210339 h 1161397"/>
              <a:gd name="connsiteX78" fmla="*/ 6290640 w 6884912"/>
              <a:gd name="connsiteY78" fmla="*/ 167441 h 1161397"/>
              <a:gd name="connsiteX79" fmla="*/ 6380420 w 6884912"/>
              <a:gd name="connsiteY79" fmla="*/ 173195 h 1161397"/>
              <a:gd name="connsiteX80" fmla="*/ 6507891 w 6884912"/>
              <a:gd name="connsiteY80" fmla="*/ 118474 h 1161397"/>
              <a:gd name="connsiteX81" fmla="*/ 6571807 w 6884912"/>
              <a:gd name="connsiteY81" fmla="*/ 98636 h 1161397"/>
              <a:gd name="connsiteX82" fmla="*/ 6671880 w 6884912"/>
              <a:gd name="connsiteY82" fmla="*/ 82931 h 1161397"/>
              <a:gd name="connsiteX83" fmla="*/ 6702266 w 6884912"/>
              <a:gd name="connsiteY83" fmla="*/ 75470 h 1161397"/>
              <a:gd name="connsiteX84" fmla="*/ 6845802 w 6884912"/>
              <a:gd name="connsiteY84" fmla="*/ 24496 h 1161397"/>
              <a:gd name="connsiteX85" fmla="*/ 6884912 w 6884912"/>
              <a:gd name="connsiteY8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907640 w 6884912"/>
              <a:gd name="connsiteY55" fmla="*/ 207568 h 1161397"/>
              <a:gd name="connsiteX56" fmla="*/ 4013061 w 6884912"/>
              <a:gd name="connsiteY56" fmla="*/ 224874 h 1161397"/>
              <a:gd name="connsiteX57" fmla="*/ 4134285 w 6884912"/>
              <a:gd name="connsiteY57" fmla="*/ 235592 h 1161397"/>
              <a:gd name="connsiteX58" fmla="*/ 4220717 w 6884912"/>
              <a:gd name="connsiteY58" fmla="*/ 192946 h 1161397"/>
              <a:gd name="connsiteX59" fmla="*/ 4228802 w 6884912"/>
              <a:gd name="connsiteY59" fmla="*/ 201468 h 1161397"/>
              <a:gd name="connsiteX60" fmla="*/ 4424852 w 6884912"/>
              <a:gd name="connsiteY60" fmla="*/ 127591 h 1161397"/>
              <a:gd name="connsiteX61" fmla="*/ 4617330 w 6884912"/>
              <a:gd name="connsiteY61" fmla="*/ 111163 h 1161397"/>
              <a:gd name="connsiteX62" fmla="*/ 4730870 w 6884912"/>
              <a:gd name="connsiteY62" fmla="*/ 129432 h 1161397"/>
              <a:gd name="connsiteX63" fmla="*/ 4785037 w 6884912"/>
              <a:gd name="connsiteY63" fmla="*/ 161964 h 1161397"/>
              <a:gd name="connsiteX64" fmla="*/ 4844073 w 6884912"/>
              <a:gd name="connsiteY64" fmla="*/ 161768 h 1161397"/>
              <a:gd name="connsiteX65" fmla="*/ 4856454 w 6884912"/>
              <a:gd name="connsiteY65" fmla="*/ 130488 h 1161397"/>
              <a:gd name="connsiteX66" fmla="*/ 4920038 w 6884912"/>
              <a:gd name="connsiteY66" fmla="*/ 140418 h 1161397"/>
              <a:gd name="connsiteX67" fmla="*/ 5016639 w 6884912"/>
              <a:gd name="connsiteY67" fmla="*/ 158905 h 1161397"/>
              <a:gd name="connsiteX68" fmla="*/ 5072009 w 6884912"/>
              <a:gd name="connsiteY68" fmla="*/ 161502 h 1161397"/>
              <a:gd name="connsiteX69" fmla="*/ 5223626 w 6884912"/>
              <a:gd name="connsiteY69" fmla="*/ 177356 h 1161397"/>
              <a:gd name="connsiteX70" fmla="*/ 5467502 w 6884912"/>
              <a:gd name="connsiteY70" fmla="*/ 250963 h 1161397"/>
              <a:gd name="connsiteX71" fmla="*/ 5592395 w 6884912"/>
              <a:gd name="connsiteY71" fmla="*/ 265434 h 1161397"/>
              <a:gd name="connsiteX72" fmla="*/ 5613532 w 6884912"/>
              <a:gd name="connsiteY72" fmla="*/ 273379 h 1161397"/>
              <a:gd name="connsiteX73" fmla="*/ 5642173 w 6884912"/>
              <a:gd name="connsiteY73" fmla="*/ 266904 h 1161397"/>
              <a:gd name="connsiteX74" fmla="*/ 5756910 w 6884912"/>
              <a:gd name="connsiteY74" fmla="*/ 239211 h 1161397"/>
              <a:gd name="connsiteX75" fmla="*/ 5846667 w 6884912"/>
              <a:gd name="connsiteY75" fmla="*/ 201786 h 1161397"/>
              <a:gd name="connsiteX76" fmla="*/ 6029542 w 6884912"/>
              <a:gd name="connsiteY76" fmla="*/ 210339 h 1161397"/>
              <a:gd name="connsiteX77" fmla="*/ 6290640 w 6884912"/>
              <a:gd name="connsiteY77" fmla="*/ 167441 h 1161397"/>
              <a:gd name="connsiteX78" fmla="*/ 6380420 w 6884912"/>
              <a:gd name="connsiteY78" fmla="*/ 173195 h 1161397"/>
              <a:gd name="connsiteX79" fmla="*/ 6507891 w 6884912"/>
              <a:gd name="connsiteY79" fmla="*/ 118474 h 1161397"/>
              <a:gd name="connsiteX80" fmla="*/ 6571807 w 6884912"/>
              <a:gd name="connsiteY80" fmla="*/ 98636 h 1161397"/>
              <a:gd name="connsiteX81" fmla="*/ 6671880 w 6884912"/>
              <a:gd name="connsiteY81" fmla="*/ 82931 h 1161397"/>
              <a:gd name="connsiteX82" fmla="*/ 6702266 w 6884912"/>
              <a:gd name="connsiteY82" fmla="*/ 75470 h 1161397"/>
              <a:gd name="connsiteX83" fmla="*/ 6845802 w 6884912"/>
              <a:gd name="connsiteY83" fmla="*/ 24496 h 1161397"/>
              <a:gd name="connsiteX84" fmla="*/ 6884912 w 6884912"/>
              <a:gd name="connsiteY8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24852 w 6884912"/>
              <a:gd name="connsiteY59" fmla="*/ 127591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4920038 w 6884912"/>
              <a:gd name="connsiteY65" fmla="*/ 140418 h 1161397"/>
              <a:gd name="connsiteX66" fmla="*/ 5016639 w 6884912"/>
              <a:gd name="connsiteY66" fmla="*/ 158905 h 1161397"/>
              <a:gd name="connsiteX67" fmla="*/ 5072009 w 6884912"/>
              <a:gd name="connsiteY67" fmla="*/ 161502 h 1161397"/>
              <a:gd name="connsiteX68" fmla="*/ 5223626 w 6884912"/>
              <a:gd name="connsiteY68" fmla="*/ 177356 h 1161397"/>
              <a:gd name="connsiteX69" fmla="*/ 5467502 w 6884912"/>
              <a:gd name="connsiteY69" fmla="*/ 250963 h 1161397"/>
              <a:gd name="connsiteX70" fmla="*/ 5592395 w 6884912"/>
              <a:gd name="connsiteY70" fmla="*/ 265434 h 1161397"/>
              <a:gd name="connsiteX71" fmla="*/ 5613532 w 6884912"/>
              <a:gd name="connsiteY71" fmla="*/ 273379 h 1161397"/>
              <a:gd name="connsiteX72" fmla="*/ 5642173 w 6884912"/>
              <a:gd name="connsiteY72" fmla="*/ 266904 h 1161397"/>
              <a:gd name="connsiteX73" fmla="*/ 5756910 w 6884912"/>
              <a:gd name="connsiteY73" fmla="*/ 239211 h 1161397"/>
              <a:gd name="connsiteX74" fmla="*/ 5846667 w 6884912"/>
              <a:gd name="connsiteY74" fmla="*/ 201786 h 1161397"/>
              <a:gd name="connsiteX75" fmla="*/ 6029542 w 6884912"/>
              <a:gd name="connsiteY75" fmla="*/ 210339 h 1161397"/>
              <a:gd name="connsiteX76" fmla="*/ 6290640 w 6884912"/>
              <a:gd name="connsiteY76" fmla="*/ 167441 h 1161397"/>
              <a:gd name="connsiteX77" fmla="*/ 6380420 w 6884912"/>
              <a:gd name="connsiteY77" fmla="*/ 173195 h 1161397"/>
              <a:gd name="connsiteX78" fmla="*/ 6507891 w 6884912"/>
              <a:gd name="connsiteY78" fmla="*/ 118474 h 1161397"/>
              <a:gd name="connsiteX79" fmla="*/ 6571807 w 6884912"/>
              <a:gd name="connsiteY79" fmla="*/ 98636 h 1161397"/>
              <a:gd name="connsiteX80" fmla="*/ 6671880 w 6884912"/>
              <a:gd name="connsiteY80" fmla="*/ 82931 h 1161397"/>
              <a:gd name="connsiteX81" fmla="*/ 6702266 w 6884912"/>
              <a:gd name="connsiteY81" fmla="*/ 75470 h 1161397"/>
              <a:gd name="connsiteX82" fmla="*/ 6845802 w 6884912"/>
              <a:gd name="connsiteY82" fmla="*/ 24496 h 1161397"/>
              <a:gd name="connsiteX83" fmla="*/ 6884912 w 6884912"/>
              <a:gd name="connsiteY8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4856454 w 6884912"/>
              <a:gd name="connsiteY64" fmla="*/ 130488 h 1161397"/>
              <a:gd name="connsiteX65" fmla="*/ 5016639 w 6884912"/>
              <a:gd name="connsiteY65" fmla="*/ 158905 h 1161397"/>
              <a:gd name="connsiteX66" fmla="*/ 5072009 w 6884912"/>
              <a:gd name="connsiteY66" fmla="*/ 161502 h 1161397"/>
              <a:gd name="connsiteX67" fmla="*/ 5223626 w 6884912"/>
              <a:gd name="connsiteY67" fmla="*/ 177356 h 1161397"/>
              <a:gd name="connsiteX68" fmla="*/ 5467502 w 6884912"/>
              <a:gd name="connsiteY68" fmla="*/ 250963 h 1161397"/>
              <a:gd name="connsiteX69" fmla="*/ 5592395 w 6884912"/>
              <a:gd name="connsiteY69" fmla="*/ 265434 h 1161397"/>
              <a:gd name="connsiteX70" fmla="*/ 5613532 w 6884912"/>
              <a:gd name="connsiteY70" fmla="*/ 273379 h 1161397"/>
              <a:gd name="connsiteX71" fmla="*/ 5642173 w 6884912"/>
              <a:gd name="connsiteY71" fmla="*/ 266904 h 1161397"/>
              <a:gd name="connsiteX72" fmla="*/ 5756910 w 6884912"/>
              <a:gd name="connsiteY72" fmla="*/ 239211 h 1161397"/>
              <a:gd name="connsiteX73" fmla="*/ 5846667 w 6884912"/>
              <a:gd name="connsiteY73" fmla="*/ 201786 h 1161397"/>
              <a:gd name="connsiteX74" fmla="*/ 6029542 w 6884912"/>
              <a:gd name="connsiteY74" fmla="*/ 210339 h 1161397"/>
              <a:gd name="connsiteX75" fmla="*/ 6290640 w 6884912"/>
              <a:gd name="connsiteY75" fmla="*/ 167441 h 1161397"/>
              <a:gd name="connsiteX76" fmla="*/ 6380420 w 6884912"/>
              <a:gd name="connsiteY76" fmla="*/ 173195 h 1161397"/>
              <a:gd name="connsiteX77" fmla="*/ 6507891 w 6884912"/>
              <a:gd name="connsiteY77" fmla="*/ 118474 h 1161397"/>
              <a:gd name="connsiteX78" fmla="*/ 6571807 w 6884912"/>
              <a:gd name="connsiteY78" fmla="*/ 98636 h 1161397"/>
              <a:gd name="connsiteX79" fmla="*/ 6671880 w 6884912"/>
              <a:gd name="connsiteY79" fmla="*/ 82931 h 1161397"/>
              <a:gd name="connsiteX80" fmla="*/ 6702266 w 6884912"/>
              <a:gd name="connsiteY80" fmla="*/ 75470 h 1161397"/>
              <a:gd name="connsiteX81" fmla="*/ 6845802 w 6884912"/>
              <a:gd name="connsiteY81" fmla="*/ 24496 h 1161397"/>
              <a:gd name="connsiteX82" fmla="*/ 6884912 w 6884912"/>
              <a:gd name="connsiteY8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55512 w 6884912"/>
              <a:gd name="connsiteY7" fmla="*/ 1036593 h 1161397"/>
              <a:gd name="connsiteX8" fmla="*/ 519354 w 6884912"/>
              <a:gd name="connsiteY8" fmla="*/ 1038706 h 1161397"/>
              <a:gd name="connsiteX9" fmla="*/ 689654 w 6884912"/>
              <a:gd name="connsiteY9" fmla="*/ 966675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92172 w 6884912"/>
              <a:gd name="connsiteY30" fmla="*/ 629819 h 1161397"/>
              <a:gd name="connsiteX31" fmla="*/ 1731986 w 6884912"/>
              <a:gd name="connsiteY31" fmla="*/ 589682 h 1161397"/>
              <a:gd name="connsiteX32" fmla="*/ 1940326 w 6884912"/>
              <a:gd name="connsiteY32" fmla="*/ 582611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754324 w 6884912"/>
              <a:gd name="connsiteY41" fmla="*/ 424766 h 1161397"/>
              <a:gd name="connsiteX42" fmla="*/ 2848470 w 6884912"/>
              <a:gd name="connsiteY42" fmla="*/ 405966 h 1161397"/>
              <a:gd name="connsiteX43" fmla="*/ 2881772 w 6884912"/>
              <a:gd name="connsiteY43" fmla="*/ 387260 h 1161397"/>
              <a:gd name="connsiteX44" fmla="*/ 2929932 w 6884912"/>
              <a:gd name="connsiteY44" fmla="*/ 368912 h 1161397"/>
              <a:gd name="connsiteX45" fmla="*/ 3013020 w 6884912"/>
              <a:gd name="connsiteY45" fmla="*/ 327578 h 1161397"/>
              <a:gd name="connsiteX46" fmla="*/ 3127968 w 6884912"/>
              <a:gd name="connsiteY46" fmla="*/ 287613 h 1161397"/>
              <a:gd name="connsiteX47" fmla="*/ 3222191 w 6884912"/>
              <a:gd name="connsiteY47" fmla="*/ 307887 h 1161397"/>
              <a:gd name="connsiteX48" fmla="*/ 3227953 w 6884912"/>
              <a:gd name="connsiteY48" fmla="*/ 297650 h 1161397"/>
              <a:gd name="connsiteX49" fmla="*/ 3287859 w 6884912"/>
              <a:gd name="connsiteY49" fmla="*/ 287558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907640 w 6884912"/>
              <a:gd name="connsiteY54" fmla="*/ 207568 h 1161397"/>
              <a:gd name="connsiteX55" fmla="*/ 4013061 w 6884912"/>
              <a:gd name="connsiteY55" fmla="*/ 224874 h 1161397"/>
              <a:gd name="connsiteX56" fmla="*/ 4134285 w 6884912"/>
              <a:gd name="connsiteY56" fmla="*/ 235592 h 1161397"/>
              <a:gd name="connsiteX57" fmla="*/ 4220717 w 6884912"/>
              <a:gd name="connsiteY57" fmla="*/ 192946 h 1161397"/>
              <a:gd name="connsiteX58" fmla="*/ 4228802 w 6884912"/>
              <a:gd name="connsiteY58" fmla="*/ 201468 h 1161397"/>
              <a:gd name="connsiteX59" fmla="*/ 4416623 w 6884912"/>
              <a:gd name="connsiteY59" fmla="*/ 153623 h 1161397"/>
              <a:gd name="connsiteX60" fmla="*/ 4617330 w 6884912"/>
              <a:gd name="connsiteY60" fmla="*/ 111163 h 1161397"/>
              <a:gd name="connsiteX61" fmla="*/ 4730870 w 6884912"/>
              <a:gd name="connsiteY61" fmla="*/ 129432 h 1161397"/>
              <a:gd name="connsiteX62" fmla="*/ 4785037 w 6884912"/>
              <a:gd name="connsiteY62" fmla="*/ 161964 h 1161397"/>
              <a:gd name="connsiteX63" fmla="*/ 4844073 w 6884912"/>
              <a:gd name="connsiteY63" fmla="*/ 161768 h 1161397"/>
              <a:gd name="connsiteX64" fmla="*/ 5016639 w 6884912"/>
              <a:gd name="connsiteY64" fmla="*/ 158905 h 1161397"/>
              <a:gd name="connsiteX65" fmla="*/ 5072009 w 6884912"/>
              <a:gd name="connsiteY65" fmla="*/ 161502 h 1161397"/>
              <a:gd name="connsiteX66" fmla="*/ 5223626 w 6884912"/>
              <a:gd name="connsiteY66" fmla="*/ 177356 h 1161397"/>
              <a:gd name="connsiteX67" fmla="*/ 5467502 w 6884912"/>
              <a:gd name="connsiteY67" fmla="*/ 250963 h 1161397"/>
              <a:gd name="connsiteX68" fmla="*/ 5592395 w 6884912"/>
              <a:gd name="connsiteY68" fmla="*/ 265434 h 1161397"/>
              <a:gd name="connsiteX69" fmla="*/ 5613532 w 6884912"/>
              <a:gd name="connsiteY69" fmla="*/ 273379 h 1161397"/>
              <a:gd name="connsiteX70" fmla="*/ 5642173 w 6884912"/>
              <a:gd name="connsiteY70" fmla="*/ 266904 h 1161397"/>
              <a:gd name="connsiteX71" fmla="*/ 5756910 w 6884912"/>
              <a:gd name="connsiteY71" fmla="*/ 239211 h 1161397"/>
              <a:gd name="connsiteX72" fmla="*/ 5846667 w 6884912"/>
              <a:gd name="connsiteY72" fmla="*/ 201786 h 1161397"/>
              <a:gd name="connsiteX73" fmla="*/ 6029542 w 6884912"/>
              <a:gd name="connsiteY73" fmla="*/ 210339 h 1161397"/>
              <a:gd name="connsiteX74" fmla="*/ 6290640 w 6884912"/>
              <a:gd name="connsiteY74" fmla="*/ 167441 h 1161397"/>
              <a:gd name="connsiteX75" fmla="*/ 6380420 w 6884912"/>
              <a:gd name="connsiteY75" fmla="*/ 173195 h 1161397"/>
              <a:gd name="connsiteX76" fmla="*/ 6507891 w 6884912"/>
              <a:gd name="connsiteY76" fmla="*/ 118474 h 1161397"/>
              <a:gd name="connsiteX77" fmla="*/ 6571807 w 6884912"/>
              <a:gd name="connsiteY77" fmla="*/ 98636 h 1161397"/>
              <a:gd name="connsiteX78" fmla="*/ 6671880 w 6884912"/>
              <a:gd name="connsiteY78" fmla="*/ 82931 h 1161397"/>
              <a:gd name="connsiteX79" fmla="*/ 6702266 w 6884912"/>
              <a:gd name="connsiteY79" fmla="*/ 75470 h 1161397"/>
              <a:gd name="connsiteX80" fmla="*/ 6845802 w 6884912"/>
              <a:gd name="connsiteY80" fmla="*/ 24496 h 1161397"/>
              <a:gd name="connsiteX81" fmla="*/ 6884912 w 6884912"/>
              <a:gd name="connsiteY81"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31799" y="1126149"/>
                  <a:pt x="298798" y="1044531"/>
                  <a:pt x="355512" y="1036593"/>
                </a:cubicBezTo>
                <a:cubicBezTo>
                  <a:pt x="427149" y="1015055"/>
                  <a:pt x="466407" y="1043128"/>
                  <a:pt x="519354" y="1038706"/>
                </a:cubicBezTo>
                <a:cubicBezTo>
                  <a:pt x="536908" y="1031720"/>
                  <a:pt x="669410" y="970661"/>
                  <a:pt x="689654" y="966675"/>
                </a:cubicBezTo>
                <a:cubicBezTo>
                  <a:pt x="736045" y="948784"/>
                  <a:pt x="769339" y="947890"/>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cubicBezTo>
                  <a:pt x="1200307" y="688370"/>
                  <a:pt x="1275301" y="651309"/>
                  <a:pt x="1299977" y="639196"/>
                </a:cubicBezTo>
                <a:cubicBezTo>
                  <a:pt x="1323072" y="639367"/>
                  <a:pt x="1341279" y="658105"/>
                  <a:pt x="1326190" y="625955"/>
                </a:cubicBezTo>
                <a:cubicBezTo>
                  <a:pt x="1333572" y="625050"/>
                  <a:pt x="1337406" y="621362"/>
                  <a:pt x="1339600" y="616295"/>
                </a:cubicBezTo>
                <a:cubicBezTo>
                  <a:pt x="1350503" y="614507"/>
                  <a:pt x="1381945" y="616030"/>
                  <a:pt x="1391606" y="615229"/>
                </a:cubicBez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85857" y="623401"/>
                  <a:pt x="1592172" y="629819"/>
                </a:cubicBezTo>
                <a:cubicBezTo>
                  <a:pt x="1651945" y="578091"/>
                  <a:pt x="1659006" y="610309"/>
                  <a:pt x="1731986" y="589682"/>
                </a:cubicBezTo>
                <a:cubicBezTo>
                  <a:pt x="1817442" y="583260"/>
                  <a:pt x="1884494" y="589156"/>
                  <a:pt x="1940326" y="582611"/>
                </a:cubicBezTo>
                <a:cubicBezTo>
                  <a:pt x="1967287" y="583845"/>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754324" y="424766"/>
                </a:ln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72664" y="234091"/>
                  <a:pt x="3860868" y="210929"/>
                  <a:pt x="3907640" y="207568"/>
                </a:cubicBezTo>
                <a:lnTo>
                  <a:pt x="4013061" y="224874"/>
                </a:lnTo>
                <a:cubicBezTo>
                  <a:pt x="4034530" y="199451"/>
                  <a:pt x="4074202" y="238734"/>
                  <a:pt x="4134285" y="235592"/>
                </a:cubicBezTo>
                <a:cubicBezTo>
                  <a:pt x="4157674" y="206403"/>
                  <a:pt x="4174806" y="233822"/>
                  <a:pt x="4220717" y="192946"/>
                </a:cubicBezTo>
                <a:cubicBezTo>
                  <a:pt x="4222964" y="196132"/>
                  <a:pt x="4196151" y="208022"/>
                  <a:pt x="4228802" y="201468"/>
                </a:cubicBezTo>
                <a:cubicBezTo>
                  <a:pt x="4261453" y="194914"/>
                  <a:pt x="4351868" y="168674"/>
                  <a:pt x="4416623" y="153623"/>
                </a:cubicBezTo>
                <a:cubicBezTo>
                  <a:pt x="4490845" y="140294"/>
                  <a:pt x="4527062" y="166416"/>
                  <a:pt x="4617330" y="111163"/>
                </a:cubicBezTo>
                <a:cubicBezTo>
                  <a:pt x="4668333" y="111470"/>
                  <a:pt x="4702919" y="120965"/>
                  <a:pt x="4730870" y="129432"/>
                </a:cubicBezTo>
                <a:cubicBezTo>
                  <a:pt x="4725822" y="156271"/>
                  <a:pt x="4800214" y="133127"/>
                  <a:pt x="4785037" y="161964"/>
                </a:cubicBezTo>
                <a:cubicBezTo>
                  <a:pt x="4810025" y="183633"/>
                  <a:pt x="4819434" y="143205"/>
                  <a:pt x="4844073" y="161768"/>
                </a:cubicBezTo>
                <a:lnTo>
                  <a:pt x="5016639" y="158905"/>
                </a:lnTo>
                <a:cubicBezTo>
                  <a:pt x="5037063" y="141828"/>
                  <a:pt x="5054534" y="147986"/>
                  <a:pt x="5072009" y="161502"/>
                </a:cubicBezTo>
                <a:cubicBezTo>
                  <a:pt x="5121260" y="153653"/>
                  <a:pt x="5167555" y="172635"/>
                  <a:pt x="5223626" y="177356"/>
                </a:cubicBezTo>
                <a:cubicBezTo>
                  <a:pt x="5289541" y="192266"/>
                  <a:pt x="5406040" y="236283"/>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106" y="196974"/>
                  <a:pt x="5955547" y="216063"/>
                  <a:pt x="6029542" y="210339"/>
                </a:cubicBezTo>
                <a:cubicBezTo>
                  <a:pt x="6084527" y="201461"/>
                  <a:pt x="6232160" y="173632"/>
                  <a:pt x="6290640" y="167441"/>
                </a:cubicBezTo>
                <a:cubicBezTo>
                  <a:pt x="6330523" y="169653"/>
                  <a:pt x="6344211" y="181356"/>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159CA1A0-665C-4FC9-BE25-8C45BB69D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16384"/>
            <a:ext cx="10232859" cy="1841617"/>
          </a:xfrm>
          <a:custGeom>
            <a:avLst/>
            <a:gdLst>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679743 w 10232859"/>
              <a:gd name="connsiteY180" fmla="*/ 558264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4270 w 10232859"/>
              <a:gd name="connsiteY235" fmla="*/ 1213138 h 1705557"/>
              <a:gd name="connsiteX236" fmla="*/ 8853872 w 10232859"/>
              <a:gd name="connsiteY236" fmla="*/ 1221228 h 1705557"/>
              <a:gd name="connsiteX237" fmla="*/ 8861901 w 10232859"/>
              <a:gd name="connsiteY237" fmla="*/ 1217889 h 1705557"/>
              <a:gd name="connsiteX238" fmla="*/ 8874168 w 10232859"/>
              <a:gd name="connsiteY238" fmla="*/ 1220481 h 1705557"/>
              <a:gd name="connsiteX239" fmla="*/ 8871123 w 10232859"/>
              <a:gd name="connsiteY239" fmla="*/ 1227674 h 1705557"/>
              <a:gd name="connsiteX240" fmla="*/ 8903537 w 10232859"/>
              <a:gd name="connsiteY240" fmla="*/ 1237102 h 1705557"/>
              <a:gd name="connsiteX241" fmla="*/ 8933767 w 10232859"/>
              <a:gd name="connsiteY241" fmla="*/ 1269882 h 1705557"/>
              <a:gd name="connsiteX242" fmla="*/ 8985765 w 10232859"/>
              <a:gd name="connsiteY242" fmla="*/ 1294178 h 1705557"/>
              <a:gd name="connsiteX243" fmla="*/ 9071444 w 10232859"/>
              <a:gd name="connsiteY243" fmla="*/ 1323819 h 1705557"/>
              <a:gd name="connsiteX244" fmla="*/ 9096711 w 10232859"/>
              <a:gd name="connsiteY244" fmla="*/ 1334291 h 1705557"/>
              <a:gd name="connsiteX245" fmla="*/ 9338853 w 10232859"/>
              <a:gd name="connsiteY245" fmla="*/ 1454560 h 1705557"/>
              <a:gd name="connsiteX246" fmla="*/ 9520814 w 10232859"/>
              <a:gd name="connsiteY246" fmla="*/ 1456341 h 1705557"/>
              <a:gd name="connsiteX247" fmla="*/ 9702271 w 10232859"/>
              <a:gd name="connsiteY247" fmla="*/ 1495067 h 1705557"/>
              <a:gd name="connsiteX248" fmla="*/ 9744273 w 10232859"/>
              <a:gd name="connsiteY248" fmla="*/ 1530026 h 1705557"/>
              <a:gd name="connsiteX249" fmla="*/ 9771903 w 10232859"/>
              <a:gd name="connsiteY249" fmla="*/ 1536548 h 1705557"/>
              <a:gd name="connsiteX250" fmla="*/ 9818565 w 10232859"/>
              <a:gd name="connsiteY250" fmla="*/ 1545059 h 1705557"/>
              <a:gd name="connsiteX251" fmla="*/ 9882202 w 10232859"/>
              <a:gd name="connsiteY251" fmla="*/ 1572402 h 1705557"/>
              <a:gd name="connsiteX252" fmla="*/ 10022025 w 10232859"/>
              <a:gd name="connsiteY252" fmla="*/ 1606210 h 1705557"/>
              <a:gd name="connsiteX253" fmla="*/ 10220406 w 10232859"/>
              <a:gd name="connsiteY253" fmla="*/ 1683519 h 1705557"/>
              <a:gd name="connsiteX254" fmla="*/ 10232859 w 10232859"/>
              <a:gd name="connsiteY254" fmla="*/ 1705557 h 1705557"/>
              <a:gd name="connsiteX255" fmla="*/ 0 w 10232859"/>
              <a:gd name="connsiteY255" fmla="*/ 1705557 h 1705557"/>
              <a:gd name="connsiteX256" fmla="*/ 0 w 10232859"/>
              <a:gd name="connsiteY256" fmla="*/ 28342 h 1705557"/>
              <a:gd name="connsiteX257" fmla="*/ 8097 w 10232859"/>
              <a:gd name="connsiteY257" fmla="*/ 30869 h 1705557"/>
              <a:gd name="connsiteX258" fmla="*/ 77128 w 10232859"/>
              <a:gd name="connsiteY258" fmla="*/ 13381 h 1705557"/>
              <a:gd name="connsiteX259" fmla="*/ 188338 w 10232859"/>
              <a:gd name="connsiteY259" fmla="*/ 11593 h 1705557"/>
              <a:gd name="connsiteX260" fmla="*/ 298809 w 10232859"/>
              <a:gd name="connsiteY260" fmla="*/ 12712 h 1705557"/>
              <a:gd name="connsiteX261" fmla="*/ 338985 w 10232859"/>
              <a:gd name="connsiteY261" fmla="*/ 14520 h 1705557"/>
              <a:gd name="connsiteX262" fmla="*/ 409815 w 10232859"/>
              <a:gd name="connsiteY262" fmla="*/ 11559 h 1705557"/>
              <a:gd name="connsiteX263" fmla="*/ 424169 w 10232859"/>
              <a:gd name="connsiteY26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633779 w 10232859"/>
              <a:gd name="connsiteY227" fmla="*/ 1145740 h 1705557"/>
              <a:gd name="connsiteX228" fmla="*/ 8676965 w 10232859"/>
              <a:gd name="connsiteY228" fmla="*/ 1163463 h 1705557"/>
              <a:gd name="connsiteX229" fmla="*/ 8698944 w 10232859"/>
              <a:gd name="connsiteY229" fmla="*/ 1163453 h 1705557"/>
              <a:gd name="connsiteX230" fmla="*/ 8711456 w 10232859"/>
              <a:gd name="connsiteY230" fmla="*/ 1175731 h 1705557"/>
              <a:gd name="connsiteX231" fmla="*/ 8732793 w 10232859"/>
              <a:gd name="connsiteY231" fmla="*/ 1179486 h 1705557"/>
              <a:gd name="connsiteX232" fmla="*/ 8751897 w 10232859"/>
              <a:gd name="connsiteY232" fmla="*/ 1197400 h 1705557"/>
              <a:gd name="connsiteX233" fmla="*/ 8793564 w 10232859"/>
              <a:gd name="connsiteY233" fmla="*/ 1179086 h 1705557"/>
              <a:gd name="connsiteX234" fmla="*/ 8834270 w 10232859"/>
              <a:gd name="connsiteY234" fmla="*/ 1213138 h 1705557"/>
              <a:gd name="connsiteX235" fmla="*/ 8853872 w 10232859"/>
              <a:gd name="connsiteY235" fmla="*/ 1221228 h 1705557"/>
              <a:gd name="connsiteX236" fmla="*/ 8861901 w 10232859"/>
              <a:gd name="connsiteY236" fmla="*/ 1217889 h 1705557"/>
              <a:gd name="connsiteX237" fmla="*/ 8874168 w 10232859"/>
              <a:gd name="connsiteY237" fmla="*/ 1220481 h 1705557"/>
              <a:gd name="connsiteX238" fmla="*/ 8871123 w 10232859"/>
              <a:gd name="connsiteY238" fmla="*/ 1227674 h 1705557"/>
              <a:gd name="connsiteX239" fmla="*/ 8903537 w 10232859"/>
              <a:gd name="connsiteY239" fmla="*/ 1237102 h 1705557"/>
              <a:gd name="connsiteX240" fmla="*/ 8933767 w 10232859"/>
              <a:gd name="connsiteY240" fmla="*/ 1269882 h 1705557"/>
              <a:gd name="connsiteX241" fmla="*/ 8985765 w 10232859"/>
              <a:gd name="connsiteY241" fmla="*/ 1294178 h 1705557"/>
              <a:gd name="connsiteX242" fmla="*/ 9071444 w 10232859"/>
              <a:gd name="connsiteY242" fmla="*/ 1323819 h 1705557"/>
              <a:gd name="connsiteX243" fmla="*/ 9096711 w 10232859"/>
              <a:gd name="connsiteY243" fmla="*/ 1334291 h 1705557"/>
              <a:gd name="connsiteX244" fmla="*/ 9338853 w 10232859"/>
              <a:gd name="connsiteY244" fmla="*/ 1454560 h 1705557"/>
              <a:gd name="connsiteX245" fmla="*/ 9520814 w 10232859"/>
              <a:gd name="connsiteY245" fmla="*/ 1456341 h 1705557"/>
              <a:gd name="connsiteX246" fmla="*/ 9702271 w 10232859"/>
              <a:gd name="connsiteY246" fmla="*/ 1495067 h 1705557"/>
              <a:gd name="connsiteX247" fmla="*/ 9744273 w 10232859"/>
              <a:gd name="connsiteY247" fmla="*/ 1530026 h 1705557"/>
              <a:gd name="connsiteX248" fmla="*/ 9771903 w 10232859"/>
              <a:gd name="connsiteY248" fmla="*/ 1536548 h 1705557"/>
              <a:gd name="connsiteX249" fmla="*/ 9818565 w 10232859"/>
              <a:gd name="connsiteY249" fmla="*/ 1545059 h 1705557"/>
              <a:gd name="connsiteX250" fmla="*/ 9882202 w 10232859"/>
              <a:gd name="connsiteY250" fmla="*/ 1572402 h 1705557"/>
              <a:gd name="connsiteX251" fmla="*/ 10022025 w 10232859"/>
              <a:gd name="connsiteY251" fmla="*/ 1606210 h 1705557"/>
              <a:gd name="connsiteX252" fmla="*/ 10220406 w 10232859"/>
              <a:gd name="connsiteY252" fmla="*/ 1683519 h 1705557"/>
              <a:gd name="connsiteX253" fmla="*/ 10232859 w 10232859"/>
              <a:gd name="connsiteY253" fmla="*/ 1705557 h 1705557"/>
              <a:gd name="connsiteX254" fmla="*/ 0 w 10232859"/>
              <a:gd name="connsiteY254" fmla="*/ 1705557 h 1705557"/>
              <a:gd name="connsiteX255" fmla="*/ 0 w 10232859"/>
              <a:gd name="connsiteY255" fmla="*/ 28342 h 1705557"/>
              <a:gd name="connsiteX256" fmla="*/ 8097 w 10232859"/>
              <a:gd name="connsiteY256" fmla="*/ 30869 h 1705557"/>
              <a:gd name="connsiteX257" fmla="*/ 77128 w 10232859"/>
              <a:gd name="connsiteY257" fmla="*/ 13381 h 1705557"/>
              <a:gd name="connsiteX258" fmla="*/ 188338 w 10232859"/>
              <a:gd name="connsiteY258" fmla="*/ 11593 h 1705557"/>
              <a:gd name="connsiteX259" fmla="*/ 298809 w 10232859"/>
              <a:gd name="connsiteY259" fmla="*/ 12712 h 1705557"/>
              <a:gd name="connsiteX260" fmla="*/ 338985 w 10232859"/>
              <a:gd name="connsiteY260" fmla="*/ 14520 h 1705557"/>
              <a:gd name="connsiteX261" fmla="*/ 409815 w 10232859"/>
              <a:gd name="connsiteY261" fmla="*/ 11559 h 1705557"/>
              <a:gd name="connsiteX262" fmla="*/ 424169 w 10232859"/>
              <a:gd name="connsiteY26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633779 w 10232859"/>
              <a:gd name="connsiteY226" fmla="*/ 1145740 h 1705557"/>
              <a:gd name="connsiteX227" fmla="*/ 8676965 w 10232859"/>
              <a:gd name="connsiteY227" fmla="*/ 1163463 h 1705557"/>
              <a:gd name="connsiteX228" fmla="*/ 8698944 w 10232859"/>
              <a:gd name="connsiteY228" fmla="*/ 1163453 h 1705557"/>
              <a:gd name="connsiteX229" fmla="*/ 8711456 w 10232859"/>
              <a:gd name="connsiteY229" fmla="*/ 1175731 h 1705557"/>
              <a:gd name="connsiteX230" fmla="*/ 8732793 w 10232859"/>
              <a:gd name="connsiteY230" fmla="*/ 1179486 h 1705557"/>
              <a:gd name="connsiteX231" fmla="*/ 8751897 w 10232859"/>
              <a:gd name="connsiteY231" fmla="*/ 1197400 h 1705557"/>
              <a:gd name="connsiteX232" fmla="*/ 8793564 w 10232859"/>
              <a:gd name="connsiteY232" fmla="*/ 1179086 h 1705557"/>
              <a:gd name="connsiteX233" fmla="*/ 8834270 w 10232859"/>
              <a:gd name="connsiteY233" fmla="*/ 1213138 h 1705557"/>
              <a:gd name="connsiteX234" fmla="*/ 8853872 w 10232859"/>
              <a:gd name="connsiteY234" fmla="*/ 1221228 h 1705557"/>
              <a:gd name="connsiteX235" fmla="*/ 8861901 w 10232859"/>
              <a:gd name="connsiteY235" fmla="*/ 1217889 h 1705557"/>
              <a:gd name="connsiteX236" fmla="*/ 8874168 w 10232859"/>
              <a:gd name="connsiteY236" fmla="*/ 1220481 h 1705557"/>
              <a:gd name="connsiteX237" fmla="*/ 8871123 w 10232859"/>
              <a:gd name="connsiteY237" fmla="*/ 1227674 h 1705557"/>
              <a:gd name="connsiteX238" fmla="*/ 8903537 w 10232859"/>
              <a:gd name="connsiteY238" fmla="*/ 1237102 h 1705557"/>
              <a:gd name="connsiteX239" fmla="*/ 8933767 w 10232859"/>
              <a:gd name="connsiteY239" fmla="*/ 1269882 h 1705557"/>
              <a:gd name="connsiteX240" fmla="*/ 8985765 w 10232859"/>
              <a:gd name="connsiteY240" fmla="*/ 1294178 h 1705557"/>
              <a:gd name="connsiteX241" fmla="*/ 9071444 w 10232859"/>
              <a:gd name="connsiteY241" fmla="*/ 1323819 h 1705557"/>
              <a:gd name="connsiteX242" fmla="*/ 9096711 w 10232859"/>
              <a:gd name="connsiteY242" fmla="*/ 1334291 h 1705557"/>
              <a:gd name="connsiteX243" fmla="*/ 9338853 w 10232859"/>
              <a:gd name="connsiteY243" fmla="*/ 1454560 h 1705557"/>
              <a:gd name="connsiteX244" fmla="*/ 9520814 w 10232859"/>
              <a:gd name="connsiteY244" fmla="*/ 1456341 h 1705557"/>
              <a:gd name="connsiteX245" fmla="*/ 9702271 w 10232859"/>
              <a:gd name="connsiteY245" fmla="*/ 1495067 h 1705557"/>
              <a:gd name="connsiteX246" fmla="*/ 9744273 w 10232859"/>
              <a:gd name="connsiteY246" fmla="*/ 1530026 h 1705557"/>
              <a:gd name="connsiteX247" fmla="*/ 9771903 w 10232859"/>
              <a:gd name="connsiteY247" fmla="*/ 1536548 h 1705557"/>
              <a:gd name="connsiteX248" fmla="*/ 9818565 w 10232859"/>
              <a:gd name="connsiteY248" fmla="*/ 1545059 h 1705557"/>
              <a:gd name="connsiteX249" fmla="*/ 9882202 w 10232859"/>
              <a:gd name="connsiteY249" fmla="*/ 1572402 h 1705557"/>
              <a:gd name="connsiteX250" fmla="*/ 10022025 w 10232859"/>
              <a:gd name="connsiteY250" fmla="*/ 1606210 h 1705557"/>
              <a:gd name="connsiteX251" fmla="*/ 10220406 w 10232859"/>
              <a:gd name="connsiteY251" fmla="*/ 1683519 h 1705557"/>
              <a:gd name="connsiteX252" fmla="*/ 10232859 w 10232859"/>
              <a:gd name="connsiteY252" fmla="*/ 1705557 h 1705557"/>
              <a:gd name="connsiteX253" fmla="*/ 0 w 10232859"/>
              <a:gd name="connsiteY253" fmla="*/ 1705557 h 1705557"/>
              <a:gd name="connsiteX254" fmla="*/ 0 w 10232859"/>
              <a:gd name="connsiteY254" fmla="*/ 28342 h 1705557"/>
              <a:gd name="connsiteX255" fmla="*/ 8097 w 10232859"/>
              <a:gd name="connsiteY255" fmla="*/ 30869 h 1705557"/>
              <a:gd name="connsiteX256" fmla="*/ 77128 w 10232859"/>
              <a:gd name="connsiteY256" fmla="*/ 13381 h 1705557"/>
              <a:gd name="connsiteX257" fmla="*/ 188338 w 10232859"/>
              <a:gd name="connsiteY257" fmla="*/ 11593 h 1705557"/>
              <a:gd name="connsiteX258" fmla="*/ 298809 w 10232859"/>
              <a:gd name="connsiteY258" fmla="*/ 12712 h 1705557"/>
              <a:gd name="connsiteX259" fmla="*/ 338985 w 10232859"/>
              <a:gd name="connsiteY259" fmla="*/ 14520 h 1705557"/>
              <a:gd name="connsiteX260" fmla="*/ 409815 w 10232859"/>
              <a:gd name="connsiteY260" fmla="*/ 11559 h 1705557"/>
              <a:gd name="connsiteX261" fmla="*/ 424169 w 10232859"/>
              <a:gd name="connsiteY261"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708983 w 10232859"/>
              <a:gd name="connsiteY150" fmla="*/ 313188 h 1705557"/>
              <a:gd name="connsiteX151" fmla="*/ 5773909 w 10232859"/>
              <a:gd name="connsiteY151" fmla="*/ 318575 h 1705557"/>
              <a:gd name="connsiteX152" fmla="*/ 5809500 w 10232859"/>
              <a:gd name="connsiteY152" fmla="*/ 324964 h 1705557"/>
              <a:gd name="connsiteX153" fmla="*/ 5908729 w 10232859"/>
              <a:gd name="connsiteY153" fmla="*/ 338849 h 1705557"/>
              <a:gd name="connsiteX154" fmla="*/ 6009654 w 10232859"/>
              <a:gd name="connsiteY154" fmla="*/ 350040 h 1705557"/>
              <a:gd name="connsiteX155" fmla="*/ 6067487 w 10232859"/>
              <a:gd name="connsiteY155" fmla="*/ 340226 h 1705557"/>
              <a:gd name="connsiteX156" fmla="*/ 6073281 w 10232859"/>
              <a:gd name="connsiteY156" fmla="*/ 340830 h 1705557"/>
              <a:gd name="connsiteX157" fmla="*/ 6086225 w 10232859"/>
              <a:gd name="connsiteY157" fmla="*/ 346135 h 1705557"/>
              <a:gd name="connsiteX158" fmla="*/ 6090616 w 10232859"/>
              <a:gd name="connsiteY158" fmla="*/ 348731 h 1705557"/>
              <a:gd name="connsiteX159" fmla="*/ 6098056 w 10232859"/>
              <a:gd name="connsiteY159" fmla="*/ 351249 h 1705557"/>
              <a:gd name="connsiteX160" fmla="*/ 6098391 w 10232859"/>
              <a:gd name="connsiteY160" fmla="*/ 351119 h 1705557"/>
              <a:gd name="connsiteX161" fmla="*/ 6105063 w 10232859"/>
              <a:gd name="connsiteY161" fmla="*/ 353854 h 1705557"/>
              <a:gd name="connsiteX162" fmla="*/ 6135796 w 10232859"/>
              <a:gd name="connsiteY162" fmla="*/ 369657 h 1705557"/>
              <a:gd name="connsiteX163" fmla="*/ 6195166 w 10232859"/>
              <a:gd name="connsiteY163" fmla="*/ 366704 h 1705557"/>
              <a:gd name="connsiteX164" fmla="*/ 6216259 w 10232859"/>
              <a:gd name="connsiteY164" fmla="*/ 369879 h 1705557"/>
              <a:gd name="connsiteX165" fmla="*/ 6228331 w 10232859"/>
              <a:gd name="connsiteY165" fmla="*/ 370548 h 1705557"/>
              <a:gd name="connsiteX166" fmla="*/ 6229602 w 10232859"/>
              <a:gd name="connsiteY166" fmla="*/ 369928 h 1705557"/>
              <a:gd name="connsiteX167" fmla="*/ 6258988 w 10232859"/>
              <a:gd name="connsiteY167" fmla="*/ 385174 h 1705557"/>
              <a:gd name="connsiteX168" fmla="*/ 6264106 w 10232859"/>
              <a:gd name="connsiteY168" fmla="*/ 385655 h 1705557"/>
              <a:gd name="connsiteX169" fmla="*/ 6281703 w 10232859"/>
              <a:gd name="connsiteY169" fmla="*/ 397568 h 1705557"/>
              <a:gd name="connsiteX170" fmla="*/ 6291622 w 10232859"/>
              <a:gd name="connsiteY170" fmla="*/ 402669 h 1705557"/>
              <a:gd name="connsiteX171" fmla="*/ 6292712 w 10232859"/>
              <a:gd name="connsiteY171" fmla="*/ 406285 h 1705557"/>
              <a:gd name="connsiteX172" fmla="*/ 6308227 w 10232859"/>
              <a:gd name="connsiteY172" fmla="*/ 412710 h 1705557"/>
              <a:gd name="connsiteX173" fmla="*/ 6310656 w 10232859"/>
              <a:gd name="connsiteY173" fmla="*/ 412628 h 1705557"/>
              <a:gd name="connsiteX174" fmla="*/ 6321049 w 10232859"/>
              <a:gd name="connsiteY174" fmla="*/ 420978 h 1705557"/>
              <a:gd name="connsiteX175" fmla="*/ 6326853 w 10232859"/>
              <a:gd name="connsiteY175" fmla="*/ 431664 h 1705557"/>
              <a:gd name="connsiteX176" fmla="*/ 6467879 w 10232859"/>
              <a:gd name="connsiteY176" fmla="*/ 474762 h 1705557"/>
              <a:gd name="connsiteX177" fmla="*/ 6564351 w 10232859"/>
              <a:gd name="connsiteY177" fmla="*/ 544032 h 1705557"/>
              <a:gd name="connsiteX178" fmla="*/ 6641544 w 10232859"/>
              <a:gd name="connsiteY178" fmla="*/ 566599 h 1705557"/>
              <a:gd name="connsiteX179" fmla="*/ 6731052 w 10232859"/>
              <a:gd name="connsiteY179" fmla="*/ 578550 h 1705557"/>
              <a:gd name="connsiteX180" fmla="*/ 6858983 w 10232859"/>
              <a:gd name="connsiteY180" fmla="*/ 630237 h 1705557"/>
              <a:gd name="connsiteX181" fmla="*/ 6910661 w 10232859"/>
              <a:gd name="connsiteY181" fmla="*/ 641134 h 1705557"/>
              <a:gd name="connsiteX182" fmla="*/ 6944111 w 10232859"/>
              <a:gd name="connsiteY182" fmla="*/ 666016 h 1705557"/>
              <a:gd name="connsiteX183" fmla="*/ 6965771 w 10232859"/>
              <a:gd name="connsiteY183" fmla="*/ 666445 h 1705557"/>
              <a:gd name="connsiteX184" fmla="*/ 6969639 w 10232859"/>
              <a:gd name="connsiteY184" fmla="*/ 666351 h 1705557"/>
              <a:gd name="connsiteX185" fmla="*/ 6982242 w 10232859"/>
              <a:gd name="connsiteY185" fmla="*/ 669626 h 1705557"/>
              <a:gd name="connsiteX186" fmla="*/ 6989387 w 10232859"/>
              <a:gd name="connsiteY186" fmla="*/ 665988 h 1705557"/>
              <a:gd name="connsiteX187" fmla="*/ 7010930 w 10232859"/>
              <a:gd name="connsiteY187" fmla="*/ 667648 h 1705557"/>
              <a:gd name="connsiteX188" fmla="*/ 7033125 w 10232859"/>
              <a:gd name="connsiteY188" fmla="*/ 674950 h 1705557"/>
              <a:gd name="connsiteX189" fmla="*/ 7134461 w 10232859"/>
              <a:gd name="connsiteY189" fmla="*/ 714706 h 1705557"/>
              <a:gd name="connsiteX190" fmla="*/ 7197450 w 10232859"/>
              <a:gd name="connsiteY190" fmla="*/ 735608 h 1705557"/>
              <a:gd name="connsiteX191" fmla="*/ 7225084 w 10232859"/>
              <a:gd name="connsiteY191" fmla="*/ 739019 h 1705557"/>
              <a:gd name="connsiteX192" fmla="*/ 7261183 w 10232859"/>
              <a:gd name="connsiteY192" fmla="*/ 746827 h 1705557"/>
              <a:gd name="connsiteX193" fmla="*/ 7327760 w 10232859"/>
              <a:gd name="connsiteY193" fmla="*/ 757100 h 1705557"/>
              <a:gd name="connsiteX194" fmla="*/ 7412222 w 10232859"/>
              <a:gd name="connsiteY194" fmla="*/ 777001 h 1705557"/>
              <a:gd name="connsiteX195" fmla="*/ 7457904 w 10232859"/>
              <a:gd name="connsiteY195" fmla="*/ 810835 h 1705557"/>
              <a:gd name="connsiteX196" fmla="*/ 7465795 w 10232859"/>
              <a:gd name="connsiteY196" fmla="*/ 809112 h 1705557"/>
              <a:gd name="connsiteX197" fmla="*/ 7505046 w 10232859"/>
              <a:gd name="connsiteY197" fmla="*/ 823031 h 1705557"/>
              <a:gd name="connsiteX198" fmla="*/ 7623220 w 10232859"/>
              <a:gd name="connsiteY198" fmla="*/ 895034 h 1705557"/>
              <a:gd name="connsiteX199" fmla="*/ 7700458 w 10232859"/>
              <a:gd name="connsiteY199" fmla="*/ 921593 h 1705557"/>
              <a:gd name="connsiteX200" fmla="*/ 7730988 w 10232859"/>
              <a:gd name="connsiteY200" fmla="*/ 927270 h 1705557"/>
              <a:gd name="connsiteX201" fmla="*/ 7781942 w 10232859"/>
              <a:gd name="connsiteY201" fmla="*/ 937017 h 1705557"/>
              <a:gd name="connsiteX202" fmla="*/ 7827704 w 10232859"/>
              <a:gd name="connsiteY202" fmla="*/ 935072 h 1705557"/>
              <a:gd name="connsiteX203" fmla="*/ 7867270 w 10232859"/>
              <a:gd name="connsiteY203" fmla="*/ 946880 h 1705557"/>
              <a:gd name="connsiteX204" fmla="*/ 7866538 w 10232859"/>
              <a:gd name="connsiteY204" fmla="*/ 961559 h 1705557"/>
              <a:gd name="connsiteX205" fmla="*/ 7912084 w 10232859"/>
              <a:gd name="connsiteY205" fmla="*/ 970314 h 1705557"/>
              <a:gd name="connsiteX206" fmla="*/ 7982264 w 10232859"/>
              <a:gd name="connsiteY206" fmla="*/ 982287 h 1705557"/>
              <a:gd name="connsiteX207" fmla="*/ 7991272 w 10232859"/>
              <a:gd name="connsiteY207" fmla="*/ 987618 h 1705557"/>
              <a:gd name="connsiteX208" fmla="*/ 8006496 w 10232859"/>
              <a:gd name="connsiteY208" fmla="*/ 979353 h 1705557"/>
              <a:gd name="connsiteX209" fmla="*/ 8034497 w 10232859"/>
              <a:gd name="connsiteY209" fmla="*/ 978568 h 1705557"/>
              <a:gd name="connsiteX210" fmla="*/ 8150881 w 10232859"/>
              <a:gd name="connsiteY210" fmla="*/ 996925 h 1705557"/>
              <a:gd name="connsiteX211" fmla="*/ 8172106 w 10232859"/>
              <a:gd name="connsiteY211" fmla="*/ 997026 h 1705557"/>
              <a:gd name="connsiteX212" fmla="*/ 8196076 w 10232859"/>
              <a:gd name="connsiteY212" fmla="*/ 1006592 h 1705557"/>
              <a:gd name="connsiteX213" fmla="*/ 8247463 w 10232859"/>
              <a:gd name="connsiteY213" fmla="*/ 1022846 h 1705557"/>
              <a:gd name="connsiteX214" fmla="*/ 8279272 w 10232859"/>
              <a:gd name="connsiteY214" fmla="*/ 1039435 h 1705557"/>
              <a:gd name="connsiteX215" fmla="*/ 8289611 w 10232859"/>
              <a:gd name="connsiteY215" fmla="*/ 1035144 h 1705557"/>
              <a:gd name="connsiteX216" fmla="*/ 8311483 w 10232859"/>
              <a:gd name="connsiteY216" fmla="*/ 1035913 h 1705557"/>
              <a:gd name="connsiteX217" fmla="*/ 8399489 w 10232859"/>
              <a:gd name="connsiteY217" fmla="*/ 1055076 h 1705557"/>
              <a:gd name="connsiteX218" fmla="*/ 8415973 w 10232859"/>
              <a:gd name="connsiteY218" fmla="*/ 1056174 h 1705557"/>
              <a:gd name="connsiteX219" fmla="*/ 8433326 w 10232859"/>
              <a:gd name="connsiteY219" fmla="*/ 1064395 h 1705557"/>
              <a:gd name="connsiteX220" fmla="*/ 8502328 w 10232859"/>
              <a:gd name="connsiteY220" fmla="*/ 1098012 h 1705557"/>
              <a:gd name="connsiteX221" fmla="*/ 8534346 w 10232859"/>
              <a:gd name="connsiteY221" fmla="*/ 1113494 h 1705557"/>
              <a:gd name="connsiteX222" fmla="*/ 8534980 w 10232859"/>
              <a:gd name="connsiteY222" fmla="*/ 1117375 h 1705557"/>
              <a:gd name="connsiteX223" fmla="*/ 8544104 w 10232859"/>
              <a:gd name="connsiteY223" fmla="*/ 1114920 h 1705557"/>
              <a:gd name="connsiteX224" fmla="*/ 8567742 w 10232859"/>
              <a:gd name="connsiteY224" fmla="*/ 1124104 h 1705557"/>
              <a:gd name="connsiteX225" fmla="*/ 8633779 w 10232859"/>
              <a:gd name="connsiteY225" fmla="*/ 1145740 h 1705557"/>
              <a:gd name="connsiteX226" fmla="*/ 8676965 w 10232859"/>
              <a:gd name="connsiteY226" fmla="*/ 1163463 h 1705557"/>
              <a:gd name="connsiteX227" fmla="*/ 8698944 w 10232859"/>
              <a:gd name="connsiteY227" fmla="*/ 1163453 h 1705557"/>
              <a:gd name="connsiteX228" fmla="*/ 8711456 w 10232859"/>
              <a:gd name="connsiteY228" fmla="*/ 1175731 h 1705557"/>
              <a:gd name="connsiteX229" fmla="*/ 8732793 w 10232859"/>
              <a:gd name="connsiteY229" fmla="*/ 1179486 h 1705557"/>
              <a:gd name="connsiteX230" fmla="*/ 8751897 w 10232859"/>
              <a:gd name="connsiteY230" fmla="*/ 1197400 h 1705557"/>
              <a:gd name="connsiteX231" fmla="*/ 8793564 w 10232859"/>
              <a:gd name="connsiteY231" fmla="*/ 1179086 h 1705557"/>
              <a:gd name="connsiteX232" fmla="*/ 8834270 w 10232859"/>
              <a:gd name="connsiteY232" fmla="*/ 1213138 h 1705557"/>
              <a:gd name="connsiteX233" fmla="*/ 8853872 w 10232859"/>
              <a:gd name="connsiteY233" fmla="*/ 1221228 h 1705557"/>
              <a:gd name="connsiteX234" fmla="*/ 8861901 w 10232859"/>
              <a:gd name="connsiteY234" fmla="*/ 1217889 h 1705557"/>
              <a:gd name="connsiteX235" fmla="*/ 8874168 w 10232859"/>
              <a:gd name="connsiteY235" fmla="*/ 1220481 h 1705557"/>
              <a:gd name="connsiteX236" fmla="*/ 8871123 w 10232859"/>
              <a:gd name="connsiteY236" fmla="*/ 1227674 h 1705557"/>
              <a:gd name="connsiteX237" fmla="*/ 8903537 w 10232859"/>
              <a:gd name="connsiteY237" fmla="*/ 1237102 h 1705557"/>
              <a:gd name="connsiteX238" fmla="*/ 8933767 w 10232859"/>
              <a:gd name="connsiteY238" fmla="*/ 1269882 h 1705557"/>
              <a:gd name="connsiteX239" fmla="*/ 8985765 w 10232859"/>
              <a:gd name="connsiteY239" fmla="*/ 1294178 h 1705557"/>
              <a:gd name="connsiteX240" fmla="*/ 9071444 w 10232859"/>
              <a:gd name="connsiteY240" fmla="*/ 1323819 h 1705557"/>
              <a:gd name="connsiteX241" fmla="*/ 9096711 w 10232859"/>
              <a:gd name="connsiteY241" fmla="*/ 1334291 h 1705557"/>
              <a:gd name="connsiteX242" fmla="*/ 9338853 w 10232859"/>
              <a:gd name="connsiteY242" fmla="*/ 1454560 h 1705557"/>
              <a:gd name="connsiteX243" fmla="*/ 9520814 w 10232859"/>
              <a:gd name="connsiteY243" fmla="*/ 1456341 h 1705557"/>
              <a:gd name="connsiteX244" fmla="*/ 9702271 w 10232859"/>
              <a:gd name="connsiteY244" fmla="*/ 1495067 h 1705557"/>
              <a:gd name="connsiteX245" fmla="*/ 9744273 w 10232859"/>
              <a:gd name="connsiteY245" fmla="*/ 1530026 h 1705557"/>
              <a:gd name="connsiteX246" fmla="*/ 9771903 w 10232859"/>
              <a:gd name="connsiteY246" fmla="*/ 1536548 h 1705557"/>
              <a:gd name="connsiteX247" fmla="*/ 9818565 w 10232859"/>
              <a:gd name="connsiteY247" fmla="*/ 1545059 h 1705557"/>
              <a:gd name="connsiteX248" fmla="*/ 9882202 w 10232859"/>
              <a:gd name="connsiteY248" fmla="*/ 1572402 h 1705557"/>
              <a:gd name="connsiteX249" fmla="*/ 10022025 w 10232859"/>
              <a:gd name="connsiteY249" fmla="*/ 1606210 h 1705557"/>
              <a:gd name="connsiteX250" fmla="*/ 10220406 w 10232859"/>
              <a:gd name="connsiteY250" fmla="*/ 1683519 h 1705557"/>
              <a:gd name="connsiteX251" fmla="*/ 10232859 w 10232859"/>
              <a:gd name="connsiteY251" fmla="*/ 1705557 h 1705557"/>
              <a:gd name="connsiteX252" fmla="*/ 0 w 10232859"/>
              <a:gd name="connsiteY252" fmla="*/ 1705557 h 1705557"/>
              <a:gd name="connsiteX253" fmla="*/ 0 w 10232859"/>
              <a:gd name="connsiteY253" fmla="*/ 28342 h 1705557"/>
              <a:gd name="connsiteX254" fmla="*/ 8097 w 10232859"/>
              <a:gd name="connsiteY254" fmla="*/ 30869 h 1705557"/>
              <a:gd name="connsiteX255" fmla="*/ 77128 w 10232859"/>
              <a:gd name="connsiteY255" fmla="*/ 13381 h 1705557"/>
              <a:gd name="connsiteX256" fmla="*/ 188338 w 10232859"/>
              <a:gd name="connsiteY256" fmla="*/ 11593 h 1705557"/>
              <a:gd name="connsiteX257" fmla="*/ 298809 w 10232859"/>
              <a:gd name="connsiteY257" fmla="*/ 12712 h 1705557"/>
              <a:gd name="connsiteX258" fmla="*/ 338985 w 10232859"/>
              <a:gd name="connsiteY258" fmla="*/ 14520 h 1705557"/>
              <a:gd name="connsiteX259" fmla="*/ 409815 w 10232859"/>
              <a:gd name="connsiteY259" fmla="*/ 11559 h 1705557"/>
              <a:gd name="connsiteX260" fmla="*/ 424169 w 10232859"/>
              <a:gd name="connsiteY260"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105063 w 10232859"/>
              <a:gd name="connsiteY159" fmla="*/ 353854 h 1705557"/>
              <a:gd name="connsiteX160" fmla="*/ 6135796 w 10232859"/>
              <a:gd name="connsiteY160" fmla="*/ 369657 h 1705557"/>
              <a:gd name="connsiteX161" fmla="*/ 6195166 w 10232859"/>
              <a:gd name="connsiteY161" fmla="*/ 366704 h 1705557"/>
              <a:gd name="connsiteX162" fmla="*/ 6216259 w 10232859"/>
              <a:gd name="connsiteY162" fmla="*/ 369879 h 1705557"/>
              <a:gd name="connsiteX163" fmla="*/ 6228331 w 10232859"/>
              <a:gd name="connsiteY163" fmla="*/ 370548 h 1705557"/>
              <a:gd name="connsiteX164" fmla="*/ 6229602 w 10232859"/>
              <a:gd name="connsiteY164" fmla="*/ 369928 h 1705557"/>
              <a:gd name="connsiteX165" fmla="*/ 6258988 w 10232859"/>
              <a:gd name="connsiteY165" fmla="*/ 385174 h 1705557"/>
              <a:gd name="connsiteX166" fmla="*/ 6264106 w 10232859"/>
              <a:gd name="connsiteY166" fmla="*/ 385655 h 1705557"/>
              <a:gd name="connsiteX167" fmla="*/ 6281703 w 10232859"/>
              <a:gd name="connsiteY167" fmla="*/ 397568 h 1705557"/>
              <a:gd name="connsiteX168" fmla="*/ 6291622 w 10232859"/>
              <a:gd name="connsiteY168" fmla="*/ 402669 h 1705557"/>
              <a:gd name="connsiteX169" fmla="*/ 6292712 w 10232859"/>
              <a:gd name="connsiteY169" fmla="*/ 406285 h 1705557"/>
              <a:gd name="connsiteX170" fmla="*/ 6308227 w 10232859"/>
              <a:gd name="connsiteY170" fmla="*/ 412710 h 1705557"/>
              <a:gd name="connsiteX171" fmla="*/ 6310656 w 10232859"/>
              <a:gd name="connsiteY171" fmla="*/ 412628 h 1705557"/>
              <a:gd name="connsiteX172" fmla="*/ 6321049 w 10232859"/>
              <a:gd name="connsiteY172" fmla="*/ 420978 h 1705557"/>
              <a:gd name="connsiteX173" fmla="*/ 6326853 w 10232859"/>
              <a:gd name="connsiteY173" fmla="*/ 431664 h 1705557"/>
              <a:gd name="connsiteX174" fmla="*/ 6467879 w 10232859"/>
              <a:gd name="connsiteY174" fmla="*/ 474762 h 1705557"/>
              <a:gd name="connsiteX175" fmla="*/ 6564351 w 10232859"/>
              <a:gd name="connsiteY175" fmla="*/ 544032 h 1705557"/>
              <a:gd name="connsiteX176" fmla="*/ 6641544 w 10232859"/>
              <a:gd name="connsiteY176" fmla="*/ 566599 h 1705557"/>
              <a:gd name="connsiteX177" fmla="*/ 6731052 w 10232859"/>
              <a:gd name="connsiteY177" fmla="*/ 578550 h 1705557"/>
              <a:gd name="connsiteX178" fmla="*/ 6858983 w 10232859"/>
              <a:gd name="connsiteY178" fmla="*/ 630237 h 1705557"/>
              <a:gd name="connsiteX179" fmla="*/ 6910661 w 10232859"/>
              <a:gd name="connsiteY179" fmla="*/ 641134 h 1705557"/>
              <a:gd name="connsiteX180" fmla="*/ 6944111 w 10232859"/>
              <a:gd name="connsiteY180" fmla="*/ 666016 h 1705557"/>
              <a:gd name="connsiteX181" fmla="*/ 6965771 w 10232859"/>
              <a:gd name="connsiteY181" fmla="*/ 666445 h 1705557"/>
              <a:gd name="connsiteX182" fmla="*/ 6969639 w 10232859"/>
              <a:gd name="connsiteY182" fmla="*/ 666351 h 1705557"/>
              <a:gd name="connsiteX183" fmla="*/ 6982242 w 10232859"/>
              <a:gd name="connsiteY183" fmla="*/ 669626 h 1705557"/>
              <a:gd name="connsiteX184" fmla="*/ 6989387 w 10232859"/>
              <a:gd name="connsiteY184" fmla="*/ 665988 h 1705557"/>
              <a:gd name="connsiteX185" fmla="*/ 7010930 w 10232859"/>
              <a:gd name="connsiteY185" fmla="*/ 667648 h 1705557"/>
              <a:gd name="connsiteX186" fmla="*/ 7033125 w 10232859"/>
              <a:gd name="connsiteY186" fmla="*/ 674950 h 1705557"/>
              <a:gd name="connsiteX187" fmla="*/ 7134461 w 10232859"/>
              <a:gd name="connsiteY187" fmla="*/ 714706 h 1705557"/>
              <a:gd name="connsiteX188" fmla="*/ 7197450 w 10232859"/>
              <a:gd name="connsiteY188" fmla="*/ 735608 h 1705557"/>
              <a:gd name="connsiteX189" fmla="*/ 7225084 w 10232859"/>
              <a:gd name="connsiteY189" fmla="*/ 739019 h 1705557"/>
              <a:gd name="connsiteX190" fmla="*/ 7261183 w 10232859"/>
              <a:gd name="connsiteY190" fmla="*/ 746827 h 1705557"/>
              <a:gd name="connsiteX191" fmla="*/ 7327760 w 10232859"/>
              <a:gd name="connsiteY191" fmla="*/ 757100 h 1705557"/>
              <a:gd name="connsiteX192" fmla="*/ 7412222 w 10232859"/>
              <a:gd name="connsiteY192" fmla="*/ 777001 h 1705557"/>
              <a:gd name="connsiteX193" fmla="*/ 7457904 w 10232859"/>
              <a:gd name="connsiteY193" fmla="*/ 810835 h 1705557"/>
              <a:gd name="connsiteX194" fmla="*/ 7465795 w 10232859"/>
              <a:gd name="connsiteY194" fmla="*/ 809112 h 1705557"/>
              <a:gd name="connsiteX195" fmla="*/ 7505046 w 10232859"/>
              <a:gd name="connsiteY195" fmla="*/ 823031 h 1705557"/>
              <a:gd name="connsiteX196" fmla="*/ 7623220 w 10232859"/>
              <a:gd name="connsiteY196" fmla="*/ 895034 h 1705557"/>
              <a:gd name="connsiteX197" fmla="*/ 7700458 w 10232859"/>
              <a:gd name="connsiteY197" fmla="*/ 921593 h 1705557"/>
              <a:gd name="connsiteX198" fmla="*/ 7730988 w 10232859"/>
              <a:gd name="connsiteY198" fmla="*/ 927270 h 1705557"/>
              <a:gd name="connsiteX199" fmla="*/ 7781942 w 10232859"/>
              <a:gd name="connsiteY199" fmla="*/ 937017 h 1705557"/>
              <a:gd name="connsiteX200" fmla="*/ 7827704 w 10232859"/>
              <a:gd name="connsiteY200" fmla="*/ 935072 h 1705557"/>
              <a:gd name="connsiteX201" fmla="*/ 7867270 w 10232859"/>
              <a:gd name="connsiteY201" fmla="*/ 946880 h 1705557"/>
              <a:gd name="connsiteX202" fmla="*/ 7866538 w 10232859"/>
              <a:gd name="connsiteY202" fmla="*/ 961559 h 1705557"/>
              <a:gd name="connsiteX203" fmla="*/ 7912084 w 10232859"/>
              <a:gd name="connsiteY203" fmla="*/ 970314 h 1705557"/>
              <a:gd name="connsiteX204" fmla="*/ 7982264 w 10232859"/>
              <a:gd name="connsiteY204" fmla="*/ 982287 h 1705557"/>
              <a:gd name="connsiteX205" fmla="*/ 7991272 w 10232859"/>
              <a:gd name="connsiteY205" fmla="*/ 987618 h 1705557"/>
              <a:gd name="connsiteX206" fmla="*/ 8006496 w 10232859"/>
              <a:gd name="connsiteY206" fmla="*/ 979353 h 1705557"/>
              <a:gd name="connsiteX207" fmla="*/ 8034497 w 10232859"/>
              <a:gd name="connsiteY207" fmla="*/ 978568 h 1705557"/>
              <a:gd name="connsiteX208" fmla="*/ 8150881 w 10232859"/>
              <a:gd name="connsiteY208" fmla="*/ 996925 h 1705557"/>
              <a:gd name="connsiteX209" fmla="*/ 8172106 w 10232859"/>
              <a:gd name="connsiteY209" fmla="*/ 997026 h 1705557"/>
              <a:gd name="connsiteX210" fmla="*/ 8196076 w 10232859"/>
              <a:gd name="connsiteY210" fmla="*/ 1006592 h 1705557"/>
              <a:gd name="connsiteX211" fmla="*/ 8247463 w 10232859"/>
              <a:gd name="connsiteY211" fmla="*/ 1022846 h 1705557"/>
              <a:gd name="connsiteX212" fmla="*/ 8279272 w 10232859"/>
              <a:gd name="connsiteY212" fmla="*/ 1039435 h 1705557"/>
              <a:gd name="connsiteX213" fmla="*/ 8289611 w 10232859"/>
              <a:gd name="connsiteY213" fmla="*/ 1035144 h 1705557"/>
              <a:gd name="connsiteX214" fmla="*/ 8311483 w 10232859"/>
              <a:gd name="connsiteY214" fmla="*/ 1035913 h 1705557"/>
              <a:gd name="connsiteX215" fmla="*/ 8399489 w 10232859"/>
              <a:gd name="connsiteY215" fmla="*/ 1055076 h 1705557"/>
              <a:gd name="connsiteX216" fmla="*/ 8415973 w 10232859"/>
              <a:gd name="connsiteY216" fmla="*/ 1056174 h 1705557"/>
              <a:gd name="connsiteX217" fmla="*/ 8433326 w 10232859"/>
              <a:gd name="connsiteY217" fmla="*/ 1064395 h 1705557"/>
              <a:gd name="connsiteX218" fmla="*/ 8502328 w 10232859"/>
              <a:gd name="connsiteY218" fmla="*/ 1098012 h 1705557"/>
              <a:gd name="connsiteX219" fmla="*/ 8534346 w 10232859"/>
              <a:gd name="connsiteY219" fmla="*/ 1113494 h 1705557"/>
              <a:gd name="connsiteX220" fmla="*/ 8534980 w 10232859"/>
              <a:gd name="connsiteY220" fmla="*/ 1117375 h 1705557"/>
              <a:gd name="connsiteX221" fmla="*/ 8544104 w 10232859"/>
              <a:gd name="connsiteY221" fmla="*/ 1114920 h 1705557"/>
              <a:gd name="connsiteX222" fmla="*/ 8567742 w 10232859"/>
              <a:gd name="connsiteY222" fmla="*/ 1124104 h 1705557"/>
              <a:gd name="connsiteX223" fmla="*/ 8633779 w 10232859"/>
              <a:gd name="connsiteY223" fmla="*/ 1145740 h 1705557"/>
              <a:gd name="connsiteX224" fmla="*/ 8676965 w 10232859"/>
              <a:gd name="connsiteY224" fmla="*/ 1163463 h 1705557"/>
              <a:gd name="connsiteX225" fmla="*/ 8698944 w 10232859"/>
              <a:gd name="connsiteY225" fmla="*/ 1163453 h 1705557"/>
              <a:gd name="connsiteX226" fmla="*/ 8711456 w 10232859"/>
              <a:gd name="connsiteY226" fmla="*/ 1175731 h 1705557"/>
              <a:gd name="connsiteX227" fmla="*/ 8732793 w 10232859"/>
              <a:gd name="connsiteY227" fmla="*/ 1179486 h 1705557"/>
              <a:gd name="connsiteX228" fmla="*/ 8751897 w 10232859"/>
              <a:gd name="connsiteY228" fmla="*/ 1197400 h 1705557"/>
              <a:gd name="connsiteX229" fmla="*/ 8793564 w 10232859"/>
              <a:gd name="connsiteY229" fmla="*/ 1179086 h 1705557"/>
              <a:gd name="connsiteX230" fmla="*/ 8834270 w 10232859"/>
              <a:gd name="connsiteY230" fmla="*/ 1213138 h 1705557"/>
              <a:gd name="connsiteX231" fmla="*/ 8853872 w 10232859"/>
              <a:gd name="connsiteY231" fmla="*/ 1221228 h 1705557"/>
              <a:gd name="connsiteX232" fmla="*/ 8861901 w 10232859"/>
              <a:gd name="connsiteY232" fmla="*/ 1217889 h 1705557"/>
              <a:gd name="connsiteX233" fmla="*/ 8874168 w 10232859"/>
              <a:gd name="connsiteY233" fmla="*/ 1220481 h 1705557"/>
              <a:gd name="connsiteX234" fmla="*/ 8871123 w 10232859"/>
              <a:gd name="connsiteY234" fmla="*/ 1227674 h 1705557"/>
              <a:gd name="connsiteX235" fmla="*/ 8903537 w 10232859"/>
              <a:gd name="connsiteY235" fmla="*/ 1237102 h 1705557"/>
              <a:gd name="connsiteX236" fmla="*/ 8933767 w 10232859"/>
              <a:gd name="connsiteY236" fmla="*/ 1269882 h 1705557"/>
              <a:gd name="connsiteX237" fmla="*/ 8985765 w 10232859"/>
              <a:gd name="connsiteY237" fmla="*/ 1294178 h 1705557"/>
              <a:gd name="connsiteX238" fmla="*/ 9071444 w 10232859"/>
              <a:gd name="connsiteY238" fmla="*/ 1323819 h 1705557"/>
              <a:gd name="connsiteX239" fmla="*/ 9096711 w 10232859"/>
              <a:gd name="connsiteY239" fmla="*/ 1334291 h 1705557"/>
              <a:gd name="connsiteX240" fmla="*/ 9338853 w 10232859"/>
              <a:gd name="connsiteY240" fmla="*/ 1454560 h 1705557"/>
              <a:gd name="connsiteX241" fmla="*/ 9520814 w 10232859"/>
              <a:gd name="connsiteY241" fmla="*/ 1456341 h 1705557"/>
              <a:gd name="connsiteX242" fmla="*/ 9702271 w 10232859"/>
              <a:gd name="connsiteY242" fmla="*/ 1495067 h 1705557"/>
              <a:gd name="connsiteX243" fmla="*/ 9744273 w 10232859"/>
              <a:gd name="connsiteY243" fmla="*/ 1530026 h 1705557"/>
              <a:gd name="connsiteX244" fmla="*/ 9771903 w 10232859"/>
              <a:gd name="connsiteY244" fmla="*/ 1536548 h 1705557"/>
              <a:gd name="connsiteX245" fmla="*/ 9818565 w 10232859"/>
              <a:gd name="connsiteY245" fmla="*/ 1545059 h 1705557"/>
              <a:gd name="connsiteX246" fmla="*/ 9882202 w 10232859"/>
              <a:gd name="connsiteY246" fmla="*/ 1572402 h 1705557"/>
              <a:gd name="connsiteX247" fmla="*/ 10022025 w 10232859"/>
              <a:gd name="connsiteY247" fmla="*/ 1606210 h 1705557"/>
              <a:gd name="connsiteX248" fmla="*/ 10220406 w 10232859"/>
              <a:gd name="connsiteY248" fmla="*/ 1683519 h 1705557"/>
              <a:gd name="connsiteX249" fmla="*/ 10232859 w 10232859"/>
              <a:gd name="connsiteY249" fmla="*/ 1705557 h 1705557"/>
              <a:gd name="connsiteX250" fmla="*/ 0 w 10232859"/>
              <a:gd name="connsiteY250" fmla="*/ 1705557 h 1705557"/>
              <a:gd name="connsiteX251" fmla="*/ 0 w 10232859"/>
              <a:gd name="connsiteY251" fmla="*/ 28342 h 1705557"/>
              <a:gd name="connsiteX252" fmla="*/ 8097 w 10232859"/>
              <a:gd name="connsiteY252" fmla="*/ 30869 h 1705557"/>
              <a:gd name="connsiteX253" fmla="*/ 77128 w 10232859"/>
              <a:gd name="connsiteY253" fmla="*/ 13381 h 1705557"/>
              <a:gd name="connsiteX254" fmla="*/ 188338 w 10232859"/>
              <a:gd name="connsiteY254" fmla="*/ 11593 h 1705557"/>
              <a:gd name="connsiteX255" fmla="*/ 298809 w 10232859"/>
              <a:gd name="connsiteY255" fmla="*/ 12712 h 1705557"/>
              <a:gd name="connsiteX256" fmla="*/ 338985 w 10232859"/>
              <a:gd name="connsiteY256" fmla="*/ 14520 h 1705557"/>
              <a:gd name="connsiteX257" fmla="*/ 409815 w 10232859"/>
              <a:gd name="connsiteY257" fmla="*/ 11559 h 1705557"/>
              <a:gd name="connsiteX258" fmla="*/ 424169 w 10232859"/>
              <a:gd name="connsiteY258"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105063 w 10232859"/>
              <a:gd name="connsiteY158" fmla="*/ 353854 h 1705557"/>
              <a:gd name="connsiteX159" fmla="*/ 6135796 w 10232859"/>
              <a:gd name="connsiteY159" fmla="*/ 369657 h 1705557"/>
              <a:gd name="connsiteX160" fmla="*/ 6195166 w 10232859"/>
              <a:gd name="connsiteY160" fmla="*/ 366704 h 1705557"/>
              <a:gd name="connsiteX161" fmla="*/ 6216259 w 10232859"/>
              <a:gd name="connsiteY161" fmla="*/ 369879 h 1705557"/>
              <a:gd name="connsiteX162" fmla="*/ 6228331 w 10232859"/>
              <a:gd name="connsiteY162" fmla="*/ 370548 h 1705557"/>
              <a:gd name="connsiteX163" fmla="*/ 6229602 w 10232859"/>
              <a:gd name="connsiteY163" fmla="*/ 369928 h 1705557"/>
              <a:gd name="connsiteX164" fmla="*/ 6258988 w 10232859"/>
              <a:gd name="connsiteY164" fmla="*/ 385174 h 1705557"/>
              <a:gd name="connsiteX165" fmla="*/ 6264106 w 10232859"/>
              <a:gd name="connsiteY165" fmla="*/ 385655 h 1705557"/>
              <a:gd name="connsiteX166" fmla="*/ 6281703 w 10232859"/>
              <a:gd name="connsiteY166" fmla="*/ 397568 h 1705557"/>
              <a:gd name="connsiteX167" fmla="*/ 6291622 w 10232859"/>
              <a:gd name="connsiteY167" fmla="*/ 402669 h 1705557"/>
              <a:gd name="connsiteX168" fmla="*/ 6292712 w 10232859"/>
              <a:gd name="connsiteY168" fmla="*/ 406285 h 1705557"/>
              <a:gd name="connsiteX169" fmla="*/ 6308227 w 10232859"/>
              <a:gd name="connsiteY169" fmla="*/ 412710 h 1705557"/>
              <a:gd name="connsiteX170" fmla="*/ 6310656 w 10232859"/>
              <a:gd name="connsiteY170" fmla="*/ 412628 h 1705557"/>
              <a:gd name="connsiteX171" fmla="*/ 6321049 w 10232859"/>
              <a:gd name="connsiteY171" fmla="*/ 420978 h 1705557"/>
              <a:gd name="connsiteX172" fmla="*/ 6326853 w 10232859"/>
              <a:gd name="connsiteY172" fmla="*/ 431664 h 1705557"/>
              <a:gd name="connsiteX173" fmla="*/ 6467879 w 10232859"/>
              <a:gd name="connsiteY173" fmla="*/ 474762 h 1705557"/>
              <a:gd name="connsiteX174" fmla="*/ 6564351 w 10232859"/>
              <a:gd name="connsiteY174" fmla="*/ 544032 h 1705557"/>
              <a:gd name="connsiteX175" fmla="*/ 6641544 w 10232859"/>
              <a:gd name="connsiteY175" fmla="*/ 566599 h 1705557"/>
              <a:gd name="connsiteX176" fmla="*/ 6731052 w 10232859"/>
              <a:gd name="connsiteY176" fmla="*/ 578550 h 1705557"/>
              <a:gd name="connsiteX177" fmla="*/ 6858983 w 10232859"/>
              <a:gd name="connsiteY177" fmla="*/ 630237 h 1705557"/>
              <a:gd name="connsiteX178" fmla="*/ 6910661 w 10232859"/>
              <a:gd name="connsiteY178" fmla="*/ 641134 h 1705557"/>
              <a:gd name="connsiteX179" fmla="*/ 6944111 w 10232859"/>
              <a:gd name="connsiteY179" fmla="*/ 666016 h 1705557"/>
              <a:gd name="connsiteX180" fmla="*/ 6965771 w 10232859"/>
              <a:gd name="connsiteY180" fmla="*/ 666445 h 1705557"/>
              <a:gd name="connsiteX181" fmla="*/ 6969639 w 10232859"/>
              <a:gd name="connsiteY181" fmla="*/ 666351 h 1705557"/>
              <a:gd name="connsiteX182" fmla="*/ 6982242 w 10232859"/>
              <a:gd name="connsiteY182" fmla="*/ 669626 h 1705557"/>
              <a:gd name="connsiteX183" fmla="*/ 6989387 w 10232859"/>
              <a:gd name="connsiteY183" fmla="*/ 665988 h 1705557"/>
              <a:gd name="connsiteX184" fmla="*/ 7010930 w 10232859"/>
              <a:gd name="connsiteY184" fmla="*/ 667648 h 1705557"/>
              <a:gd name="connsiteX185" fmla="*/ 7033125 w 10232859"/>
              <a:gd name="connsiteY185" fmla="*/ 674950 h 1705557"/>
              <a:gd name="connsiteX186" fmla="*/ 7134461 w 10232859"/>
              <a:gd name="connsiteY186" fmla="*/ 714706 h 1705557"/>
              <a:gd name="connsiteX187" fmla="*/ 7197450 w 10232859"/>
              <a:gd name="connsiteY187" fmla="*/ 735608 h 1705557"/>
              <a:gd name="connsiteX188" fmla="*/ 7225084 w 10232859"/>
              <a:gd name="connsiteY188" fmla="*/ 739019 h 1705557"/>
              <a:gd name="connsiteX189" fmla="*/ 7261183 w 10232859"/>
              <a:gd name="connsiteY189" fmla="*/ 746827 h 1705557"/>
              <a:gd name="connsiteX190" fmla="*/ 7327760 w 10232859"/>
              <a:gd name="connsiteY190" fmla="*/ 757100 h 1705557"/>
              <a:gd name="connsiteX191" fmla="*/ 7412222 w 10232859"/>
              <a:gd name="connsiteY191" fmla="*/ 777001 h 1705557"/>
              <a:gd name="connsiteX192" fmla="*/ 7457904 w 10232859"/>
              <a:gd name="connsiteY192" fmla="*/ 810835 h 1705557"/>
              <a:gd name="connsiteX193" fmla="*/ 7465795 w 10232859"/>
              <a:gd name="connsiteY193" fmla="*/ 809112 h 1705557"/>
              <a:gd name="connsiteX194" fmla="*/ 7505046 w 10232859"/>
              <a:gd name="connsiteY194" fmla="*/ 823031 h 1705557"/>
              <a:gd name="connsiteX195" fmla="*/ 7623220 w 10232859"/>
              <a:gd name="connsiteY195" fmla="*/ 895034 h 1705557"/>
              <a:gd name="connsiteX196" fmla="*/ 7700458 w 10232859"/>
              <a:gd name="connsiteY196" fmla="*/ 921593 h 1705557"/>
              <a:gd name="connsiteX197" fmla="*/ 7730988 w 10232859"/>
              <a:gd name="connsiteY197" fmla="*/ 927270 h 1705557"/>
              <a:gd name="connsiteX198" fmla="*/ 7781942 w 10232859"/>
              <a:gd name="connsiteY198" fmla="*/ 937017 h 1705557"/>
              <a:gd name="connsiteX199" fmla="*/ 7827704 w 10232859"/>
              <a:gd name="connsiteY199" fmla="*/ 935072 h 1705557"/>
              <a:gd name="connsiteX200" fmla="*/ 7867270 w 10232859"/>
              <a:gd name="connsiteY200" fmla="*/ 946880 h 1705557"/>
              <a:gd name="connsiteX201" fmla="*/ 7866538 w 10232859"/>
              <a:gd name="connsiteY201" fmla="*/ 961559 h 1705557"/>
              <a:gd name="connsiteX202" fmla="*/ 7912084 w 10232859"/>
              <a:gd name="connsiteY202" fmla="*/ 970314 h 1705557"/>
              <a:gd name="connsiteX203" fmla="*/ 7982264 w 10232859"/>
              <a:gd name="connsiteY203" fmla="*/ 982287 h 1705557"/>
              <a:gd name="connsiteX204" fmla="*/ 7991272 w 10232859"/>
              <a:gd name="connsiteY204" fmla="*/ 987618 h 1705557"/>
              <a:gd name="connsiteX205" fmla="*/ 8006496 w 10232859"/>
              <a:gd name="connsiteY205" fmla="*/ 979353 h 1705557"/>
              <a:gd name="connsiteX206" fmla="*/ 8034497 w 10232859"/>
              <a:gd name="connsiteY206" fmla="*/ 978568 h 1705557"/>
              <a:gd name="connsiteX207" fmla="*/ 8150881 w 10232859"/>
              <a:gd name="connsiteY207" fmla="*/ 996925 h 1705557"/>
              <a:gd name="connsiteX208" fmla="*/ 8172106 w 10232859"/>
              <a:gd name="connsiteY208" fmla="*/ 997026 h 1705557"/>
              <a:gd name="connsiteX209" fmla="*/ 8196076 w 10232859"/>
              <a:gd name="connsiteY209" fmla="*/ 1006592 h 1705557"/>
              <a:gd name="connsiteX210" fmla="*/ 8247463 w 10232859"/>
              <a:gd name="connsiteY210" fmla="*/ 1022846 h 1705557"/>
              <a:gd name="connsiteX211" fmla="*/ 8279272 w 10232859"/>
              <a:gd name="connsiteY211" fmla="*/ 1039435 h 1705557"/>
              <a:gd name="connsiteX212" fmla="*/ 8289611 w 10232859"/>
              <a:gd name="connsiteY212" fmla="*/ 1035144 h 1705557"/>
              <a:gd name="connsiteX213" fmla="*/ 8311483 w 10232859"/>
              <a:gd name="connsiteY213" fmla="*/ 1035913 h 1705557"/>
              <a:gd name="connsiteX214" fmla="*/ 8399489 w 10232859"/>
              <a:gd name="connsiteY214" fmla="*/ 1055076 h 1705557"/>
              <a:gd name="connsiteX215" fmla="*/ 8415973 w 10232859"/>
              <a:gd name="connsiteY215" fmla="*/ 1056174 h 1705557"/>
              <a:gd name="connsiteX216" fmla="*/ 8433326 w 10232859"/>
              <a:gd name="connsiteY216" fmla="*/ 1064395 h 1705557"/>
              <a:gd name="connsiteX217" fmla="*/ 8502328 w 10232859"/>
              <a:gd name="connsiteY217" fmla="*/ 1098012 h 1705557"/>
              <a:gd name="connsiteX218" fmla="*/ 8534346 w 10232859"/>
              <a:gd name="connsiteY218" fmla="*/ 1113494 h 1705557"/>
              <a:gd name="connsiteX219" fmla="*/ 8534980 w 10232859"/>
              <a:gd name="connsiteY219" fmla="*/ 1117375 h 1705557"/>
              <a:gd name="connsiteX220" fmla="*/ 8544104 w 10232859"/>
              <a:gd name="connsiteY220" fmla="*/ 1114920 h 1705557"/>
              <a:gd name="connsiteX221" fmla="*/ 8567742 w 10232859"/>
              <a:gd name="connsiteY221" fmla="*/ 1124104 h 1705557"/>
              <a:gd name="connsiteX222" fmla="*/ 8633779 w 10232859"/>
              <a:gd name="connsiteY222" fmla="*/ 1145740 h 1705557"/>
              <a:gd name="connsiteX223" fmla="*/ 8676965 w 10232859"/>
              <a:gd name="connsiteY223" fmla="*/ 1163463 h 1705557"/>
              <a:gd name="connsiteX224" fmla="*/ 8698944 w 10232859"/>
              <a:gd name="connsiteY224" fmla="*/ 1163453 h 1705557"/>
              <a:gd name="connsiteX225" fmla="*/ 8711456 w 10232859"/>
              <a:gd name="connsiteY225" fmla="*/ 1175731 h 1705557"/>
              <a:gd name="connsiteX226" fmla="*/ 8732793 w 10232859"/>
              <a:gd name="connsiteY226" fmla="*/ 1179486 h 1705557"/>
              <a:gd name="connsiteX227" fmla="*/ 8751897 w 10232859"/>
              <a:gd name="connsiteY227" fmla="*/ 1197400 h 1705557"/>
              <a:gd name="connsiteX228" fmla="*/ 8793564 w 10232859"/>
              <a:gd name="connsiteY228" fmla="*/ 1179086 h 1705557"/>
              <a:gd name="connsiteX229" fmla="*/ 8834270 w 10232859"/>
              <a:gd name="connsiteY229" fmla="*/ 1213138 h 1705557"/>
              <a:gd name="connsiteX230" fmla="*/ 8853872 w 10232859"/>
              <a:gd name="connsiteY230" fmla="*/ 1221228 h 1705557"/>
              <a:gd name="connsiteX231" fmla="*/ 8861901 w 10232859"/>
              <a:gd name="connsiteY231" fmla="*/ 1217889 h 1705557"/>
              <a:gd name="connsiteX232" fmla="*/ 8874168 w 10232859"/>
              <a:gd name="connsiteY232" fmla="*/ 1220481 h 1705557"/>
              <a:gd name="connsiteX233" fmla="*/ 8871123 w 10232859"/>
              <a:gd name="connsiteY233" fmla="*/ 1227674 h 1705557"/>
              <a:gd name="connsiteX234" fmla="*/ 8903537 w 10232859"/>
              <a:gd name="connsiteY234" fmla="*/ 1237102 h 1705557"/>
              <a:gd name="connsiteX235" fmla="*/ 8933767 w 10232859"/>
              <a:gd name="connsiteY235" fmla="*/ 1269882 h 1705557"/>
              <a:gd name="connsiteX236" fmla="*/ 8985765 w 10232859"/>
              <a:gd name="connsiteY236" fmla="*/ 1294178 h 1705557"/>
              <a:gd name="connsiteX237" fmla="*/ 9071444 w 10232859"/>
              <a:gd name="connsiteY237" fmla="*/ 1323819 h 1705557"/>
              <a:gd name="connsiteX238" fmla="*/ 9096711 w 10232859"/>
              <a:gd name="connsiteY238" fmla="*/ 1334291 h 1705557"/>
              <a:gd name="connsiteX239" fmla="*/ 9338853 w 10232859"/>
              <a:gd name="connsiteY239" fmla="*/ 1454560 h 1705557"/>
              <a:gd name="connsiteX240" fmla="*/ 9520814 w 10232859"/>
              <a:gd name="connsiteY240" fmla="*/ 1456341 h 1705557"/>
              <a:gd name="connsiteX241" fmla="*/ 9702271 w 10232859"/>
              <a:gd name="connsiteY241" fmla="*/ 1495067 h 1705557"/>
              <a:gd name="connsiteX242" fmla="*/ 9744273 w 10232859"/>
              <a:gd name="connsiteY242" fmla="*/ 1530026 h 1705557"/>
              <a:gd name="connsiteX243" fmla="*/ 9771903 w 10232859"/>
              <a:gd name="connsiteY243" fmla="*/ 1536548 h 1705557"/>
              <a:gd name="connsiteX244" fmla="*/ 9818565 w 10232859"/>
              <a:gd name="connsiteY244" fmla="*/ 1545059 h 1705557"/>
              <a:gd name="connsiteX245" fmla="*/ 9882202 w 10232859"/>
              <a:gd name="connsiteY245" fmla="*/ 1572402 h 1705557"/>
              <a:gd name="connsiteX246" fmla="*/ 10022025 w 10232859"/>
              <a:gd name="connsiteY246" fmla="*/ 1606210 h 1705557"/>
              <a:gd name="connsiteX247" fmla="*/ 10220406 w 10232859"/>
              <a:gd name="connsiteY247" fmla="*/ 1683519 h 1705557"/>
              <a:gd name="connsiteX248" fmla="*/ 10232859 w 10232859"/>
              <a:gd name="connsiteY248" fmla="*/ 1705557 h 1705557"/>
              <a:gd name="connsiteX249" fmla="*/ 0 w 10232859"/>
              <a:gd name="connsiteY249" fmla="*/ 1705557 h 1705557"/>
              <a:gd name="connsiteX250" fmla="*/ 0 w 10232859"/>
              <a:gd name="connsiteY250" fmla="*/ 28342 h 1705557"/>
              <a:gd name="connsiteX251" fmla="*/ 8097 w 10232859"/>
              <a:gd name="connsiteY251" fmla="*/ 30869 h 1705557"/>
              <a:gd name="connsiteX252" fmla="*/ 77128 w 10232859"/>
              <a:gd name="connsiteY252" fmla="*/ 13381 h 1705557"/>
              <a:gd name="connsiteX253" fmla="*/ 188338 w 10232859"/>
              <a:gd name="connsiteY253" fmla="*/ 11593 h 1705557"/>
              <a:gd name="connsiteX254" fmla="*/ 298809 w 10232859"/>
              <a:gd name="connsiteY254" fmla="*/ 12712 h 1705557"/>
              <a:gd name="connsiteX255" fmla="*/ 338985 w 10232859"/>
              <a:gd name="connsiteY255" fmla="*/ 14520 h 1705557"/>
              <a:gd name="connsiteX256" fmla="*/ 409815 w 10232859"/>
              <a:gd name="connsiteY256" fmla="*/ 11559 h 1705557"/>
              <a:gd name="connsiteX257" fmla="*/ 424169 w 10232859"/>
              <a:gd name="connsiteY257"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5541 w 10232859"/>
              <a:gd name="connsiteY82" fmla="*/ 143437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110077 w 10232859"/>
              <a:gd name="connsiteY76" fmla="*/ 155716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90341 w 10232859"/>
              <a:gd name="connsiteY50" fmla="*/ 217588 h 1705557"/>
              <a:gd name="connsiteX51" fmla="*/ 2588929 w 10232859"/>
              <a:gd name="connsiteY51" fmla="*/ 207494 h 1705557"/>
              <a:gd name="connsiteX52" fmla="*/ 2687426 w 10232859"/>
              <a:gd name="connsiteY52" fmla="*/ 200362 h 1705557"/>
              <a:gd name="connsiteX53" fmla="*/ 2723517 w 10232859"/>
              <a:gd name="connsiteY53" fmla="*/ 199166 h 1705557"/>
              <a:gd name="connsiteX54" fmla="*/ 2785956 w 10232859"/>
              <a:gd name="connsiteY54" fmla="*/ 190918 h 1705557"/>
              <a:gd name="connsiteX55" fmla="*/ 2813378 w 10232859"/>
              <a:gd name="connsiteY55" fmla="*/ 183347 h 1705557"/>
              <a:gd name="connsiteX56" fmla="*/ 2814782 w 10232859"/>
              <a:gd name="connsiteY56" fmla="*/ 183667 h 1705557"/>
              <a:gd name="connsiteX57" fmla="*/ 2816580 w 10232859"/>
              <a:gd name="connsiteY57" fmla="*/ 180880 h 1705557"/>
              <a:gd name="connsiteX58" fmla="*/ 2821623 w 10232859"/>
              <a:gd name="connsiteY58" fmla="*/ 179389 h 1705557"/>
              <a:gd name="connsiteX59" fmla="*/ 2836688 w 10232859"/>
              <a:gd name="connsiteY59" fmla="*/ 179485 h 1705557"/>
              <a:gd name="connsiteX60" fmla="*/ 2842564 w 10232859"/>
              <a:gd name="connsiteY60" fmla="*/ 180209 h 1705557"/>
              <a:gd name="connsiteX61" fmla="*/ 2850712 w 10232859"/>
              <a:gd name="connsiteY61" fmla="*/ 179804 h 1705557"/>
              <a:gd name="connsiteX62" fmla="*/ 2850846 w 10232859"/>
              <a:gd name="connsiteY62" fmla="*/ 179576 h 1705557"/>
              <a:gd name="connsiteX63" fmla="*/ 2858611 w 10232859"/>
              <a:gd name="connsiteY63" fmla="*/ 179626 h 1705557"/>
              <a:gd name="connsiteX64" fmla="*/ 2897454 w 10232859"/>
              <a:gd name="connsiteY64" fmla="*/ 182628 h 1705557"/>
              <a:gd name="connsiteX65" fmla="*/ 2940369 w 10232859"/>
              <a:gd name="connsiteY65" fmla="*/ 159458 h 1705557"/>
              <a:gd name="connsiteX66" fmla="*/ 2959670 w 10232859"/>
              <a:gd name="connsiteY66" fmla="*/ 154881 h 1705557"/>
              <a:gd name="connsiteX67" fmla="*/ 2969615 w 10232859"/>
              <a:gd name="connsiteY67" fmla="*/ 151269 h 1705557"/>
              <a:gd name="connsiteX68" fmla="*/ 2970000 w 10232859"/>
              <a:gd name="connsiteY68" fmla="*/ 150290 h 1705557"/>
              <a:gd name="connsiteX69" fmla="*/ 3007272 w 10232859"/>
              <a:gd name="connsiteY69" fmla="*/ 153280 h 1705557"/>
              <a:gd name="connsiteX70" fmla="*/ 3011677 w 10232859"/>
              <a:gd name="connsiteY70" fmla="*/ 151918 h 1705557"/>
              <a:gd name="connsiteX71" fmla="*/ 3036668 w 10232859"/>
              <a:gd name="connsiteY71" fmla="*/ 156118 h 1705557"/>
              <a:gd name="connsiteX72" fmla="*/ 3049208 w 10232859"/>
              <a:gd name="connsiteY72" fmla="*/ 157087 h 1705557"/>
              <a:gd name="connsiteX73" fmla="*/ 3053517 w 10232859"/>
              <a:gd name="connsiteY73" fmla="*/ 159836 h 1705557"/>
              <a:gd name="connsiteX74" fmla="*/ 3071637 w 10232859"/>
              <a:gd name="connsiteY74" fmla="*/ 160010 h 1705557"/>
              <a:gd name="connsiteX75" fmla="*/ 3110077 w 10232859"/>
              <a:gd name="connsiteY75" fmla="*/ 155716 h 1705557"/>
              <a:gd name="connsiteX76" fmla="*/ 3173743 w 10232859"/>
              <a:gd name="connsiteY76" fmla="*/ 166095 h 1705557"/>
              <a:gd name="connsiteX77" fmla="*/ 3254203 w 10232859"/>
              <a:gd name="connsiteY77" fmla="*/ 158270 h 1705557"/>
              <a:gd name="connsiteX78" fmla="*/ 3380350 w 10232859"/>
              <a:gd name="connsiteY78" fmla="*/ 157665 h 1705557"/>
              <a:gd name="connsiteX79" fmla="*/ 3476147 w 10232859"/>
              <a:gd name="connsiteY79" fmla="*/ 177439 h 1705557"/>
              <a:gd name="connsiteX80" fmla="*/ 3581876 w 10232859"/>
              <a:gd name="connsiteY80" fmla="*/ 156962 h 1705557"/>
              <a:gd name="connsiteX81" fmla="*/ 3704761 w 10232859"/>
              <a:gd name="connsiteY81" fmla="*/ 157006 h 1705557"/>
              <a:gd name="connsiteX82" fmla="*/ 3755040 w 10232859"/>
              <a:gd name="connsiteY82" fmla="*/ 148492 h 1705557"/>
              <a:gd name="connsiteX83" fmla="*/ 3804689 w 10232859"/>
              <a:gd name="connsiteY83" fmla="*/ 158407 h 1705557"/>
              <a:gd name="connsiteX84" fmla="*/ 3821793 w 10232859"/>
              <a:gd name="connsiteY84" fmla="*/ 151257 h 1705557"/>
              <a:gd name="connsiteX85" fmla="*/ 3824682 w 10232859"/>
              <a:gd name="connsiteY85" fmla="*/ 149833 h 1705557"/>
              <a:gd name="connsiteX86" fmla="*/ 3837536 w 10232859"/>
              <a:gd name="connsiteY86" fmla="*/ 148292 h 1705557"/>
              <a:gd name="connsiteX87" fmla="*/ 3839550 w 10232859"/>
              <a:gd name="connsiteY87" fmla="*/ 142661 h 1705557"/>
              <a:gd name="connsiteX88" fmla="*/ 3857743 w 10232859"/>
              <a:gd name="connsiteY88" fmla="*/ 136618 h 1705557"/>
              <a:gd name="connsiteX89" fmla="*/ 3881852 w 10232859"/>
              <a:gd name="connsiteY89" fmla="*/ 135231 h 1705557"/>
              <a:gd name="connsiteX90" fmla="*/ 3998088 w 10232859"/>
              <a:gd name="connsiteY90" fmla="*/ 134446 h 1705557"/>
              <a:gd name="connsiteX91" fmla="*/ 4066682 w 10232859"/>
              <a:gd name="connsiteY91" fmla="*/ 130661 h 1705557"/>
              <a:gd name="connsiteX92" fmla="*/ 4091246 w 10232859"/>
              <a:gd name="connsiteY92" fmla="*/ 124017 h 1705557"/>
              <a:gd name="connsiteX93" fmla="*/ 4126556 w 10232859"/>
              <a:gd name="connsiteY93" fmla="*/ 118239 h 1705557"/>
              <a:gd name="connsiteX94" fmla="*/ 4187717 w 10232859"/>
              <a:gd name="connsiteY94" fmla="*/ 104010 h 1705557"/>
              <a:gd name="connsiteX95" fmla="*/ 4220826 w 10232859"/>
              <a:gd name="connsiteY95" fmla="*/ 102505 h 1705557"/>
              <a:gd name="connsiteX96" fmla="*/ 4239014 w 10232859"/>
              <a:gd name="connsiteY96" fmla="*/ 97354 h 1705557"/>
              <a:gd name="connsiteX97" fmla="*/ 4246653 w 10232859"/>
              <a:gd name="connsiteY97" fmla="*/ 97874 h 1705557"/>
              <a:gd name="connsiteX98" fmla="*/ 4271841 w 10232859"/>
              <a:gd name="connsiteY98" fmla="*/ 96702 h 1705557"/>
              <a:gd name="connsiteX99" fmla="*/ 4286277 w 10232859"/>
              <a:gd name="connsiteY99" fmla="*/ 96687 h 1705557"/>
              <a:gd name="connsiteX100" fmla="*/ 4292025 w 10232859"/>
              <a:gd name="connsiteY100" fmla="*/ 96921 h 1705557"/>
              <a:gd name="connsiteX101" fmla="*/ 4304713 w 10232859"/>
              <a:gd name="connsiteY101" fmla="*/ 102187 h 1705557"/>
              <a:gd name="connsiteX102" fmla="*/ 4321285 w 10232859"/>
              <a:gd name="connsiteY102" fmla="*/ 100074 h 1705557"/>
              <a:gd name="connsiteX103" fmla="*/ 4339561 w 10232859"/>
              <a:gd name="connsiteY103" fmla="*/ 105320 h 1705557"/>
              <a:gd name="connsiteX104" fmla="*/ 4343990 w 10232859"/>
              <a:gd name="connsiteY104" fmla="*/ 101090 h 1705557"/>
              <a:gd name="connsiteX105" fmla="*/ 4358885 w 10232859"/>
              <a:gd name="connsiteY105" fmla="*/ 96778 h 1705557"/>
              <a:gd name="connsiteX106" fmla="*/ 4371648 w 10232859"/>
              <a:gd name="connsiteY106" fmla="*/ 101826 h 1705557"/>
              <a:gd name="connsiteX107" fmla="*/ 4398380 w 10232859"/>
              <a:gd name="connsiteY107" fmla="*/ 104961 h 1705557"/>
              <a:gd name="connsiteX108" fmla="*/ 4405729 w 10232859"/>
              <a:gd name="connsiteY108" fmla="*/ 104191 h 1705557"/>
              <a:gd name="connsiteX109" fmla="*/ 4431408 w 10232859"/>
              <a:gd name="connsiteY109" fmla="*/ 110825 h 1705557"/>
              <a:gd name="connsiteX110" fmla="*/ 4472183 w 10232859"/>
              <a:gd name="connsiteY110" fmla="*/ 116430 h 1705557"/>
              <a:gd name="connsiteX111" fmla="*/ 4518828 w 10232859"/>
              <a:gd name="connsiteY111" fmla="*/ 119114 h 1705557"/>
              <a:gd name="connsiteX112" fmla="*/ 4532040 w 10232859"/>
              <a:gd name="connsiteY112" fmla="*/ 124307 h 1705557"/>
              <a:gd name="connsiteX113" fmla="*/ 4617778 w 10232859"/>
              <a:gd name="connsiteY113" fmla="*/ 136993 h 1705557"/>
              <a:gd name="connsiteX114" fmla="*/ 4641872 w 10232859"/>
              <a:gd name="connsiteY114" fmla="*/ 140721 h 1705557"/>
              <a:gd name="connsiteX115" fmla="*/ 4662766 w 10232859"/>
              <a:gd name="connsiteY115" fmla="*/ 138952 h 1705557"/>
              <a:gd name="connsiteX116" fmla="*/ 4667770 w 10232859"/>
              <a:gd name="connsiteY116" fmla="*/ 134208 h 1705557"/>
              <a:gd name="connsiteX117" fmla="*/ 4681052 w 10232859"/>
              <a:gd name="connsiteY117" fmla="*/ 135461 h 1705557"/>
              <a:gd name="connsiteX118" fmla="*/ 4684624 w 10232859"/>
              <a:gd name="connsiteY118" fmla="*/ 134755 h 1705557"/>
              <a:gd name="connsiteX119" fmla="*/ 4705061 w 10232859"/>
              <a:gd name="connsiteY119" fmla="*/ 131748 h 1705557"/>
              <a:gd name="connsiteX120" fmla="*/ 4747746 w 10232859"/>
              <a:gd name="connsiteY120" fmla="*/ 151131 h 1705557"/>
              <a:gd name="connsiteX121" fmla="*/ 4801045 w 10232859"/>
              <a:gd name="connsiteY121" fmla="*/ 153753 h 1705557"/>
              <a:gd name="connsiteX122" fmla="*/ 5001600 w 10232859"/>
              <a:gd name="connsiteY122" fmla="*/ 196753 h 1705557"/>
              <a:gd name="connsiteX123" fmla="*/ 5033465 w 10232859"/>
              <a:gd name="connsiteY123" fmla="*/ 182429 h 1705557"/>
              <a:gd name="connsiteX124" fmla="*/ 5115965 w 10232859"/>
              <a:gd name="connsiteY124" fmla="*/ 192583 h 1705557"/>
              <a:gd name="connsiteX125" fmla="*/ 5237936 w 10232859"/>
              <a:gd name="connsiteY125" fmla="*/ 246022 h 1705557"/>
              <a:gd name="connsiteX126" fmla="*/ 5290566 w 10232859"/>
              <a:gd name="connsiteY126" fmla="*/ 269809 h 1705557"/>
              <a:gd name="connsiteX127" fmla="*/ 5344878 w 10232859"/>
              <a:gd name="connsiteY127" fmla="*/ 282874 h 1705557"/>
              <a:gd name="connsiteX128" fmla="*/ 5413398 w 10232859"/>
              <a:gd name="connsiteY128" fmla="*/ 282749 h 1705557"/>
              <a:gd name="connsiteX129" fmla="*/ 5415629 w 10232859"/>
              <a:gd name="connsiteY129" fmla="*/ 282282 h 1705557"/>
              <a:gd name="connsiteX130" fmla="*/ 5433078 w 10232859"/>
              <a:gd name="connsiteY130" fmla="*/ 286198 h 1705557"/>
              <a:gd name="connsiteX131" fmla="*/ 5435759 w 10232859"/>
              <a:gd name="connsiteY131" fmla="*/ 289614 h 1705557"/>
              <a:gd name="connsiteX132" fmla="*/ 5447372 w 10232859"/>
              <a:gd name="connsiteY132" fmla="*/ 293101 h 1705557"/>
              <a:gd name="connsiteX133" fmla="*/ 5469289 w 10232859"/>
              <a:gd name="connsiteY133" fmla="*/ 302134 h 1705557"/>
              <a:gd name="connsiteX134" fmla="*/ 5508752 w 10232859"/>
              <a:gd name="connsiteY134" fmla="*/ 312267 h 1705557"/>
              <a:gd name="connsiteX135" fmla="*/ 5509657 w 10232859"/>
              <a:gd name="connsiteY135" fmla="*/ 311450 h 1705557"/>
              <a:gd name="connsiteX136" fmla="*/ 5521245 w 10232859"/>
              <a:gd name="connsiteY136" fmla="*/ 310202 h 1705557"/>
              <a:gd name="connsiteX137" fmla="*/ 5542415 w 10232859"/>
              <a:gd name="connsiteY137" fmla="*/ 310009 h 1705557"/>
              <a:gd name="connsiteX138" fmla="*/ 5596538 w 10232859"/>
              <a:gd name="connsiteY138" fmla="*/ 297667 h 1705557"/>
              <a:gd name="connsiteX139" fmla="*/ 5632514 w 10232859"/>
              <a:gd name="connsiteY139" fmla="*/ 308476 h 1705557"/>
              <a:gd name="connsiteX140" fmla="*/ 5640005 w 10232859"/>
              <a:gd name="connsiteY140" fmla="*/ 310131 h 1705557"/>
              <a:gd name="connsiteX141" fmla="*/ 5640259 w 10232859"/>
              <a:gd name="connsiteY141" fmla="*/ 309949 h 1705557"/>
              <a:gd name="connsiteX142" fmla="*/ 5648365 w 10232859"/>
              <a:gd name="connsiteY142" fmla="*/ 311268 h 1705557"/>
              <a:gd name="connsiteX143" fmla="*/ 5653662 w 10232859"/>
              <a:gd name="connsiteY143" fmla="*/ 313149 h 1705557"/>
              <a:gd name="connsiteX144" fmla="*/ 5668196 w 10232859"/>
              <a:gd name="connsiteY144" fmla="*/ 316360 h 1705557"/>
              <a:gd name="connsiteX145" fmla="*/ 5673886 w 10232859"/>
              <a:gd name="connsiteY145" fmla="*/ 316040 h 1705557"/>
              <a:gd name="connsiteX146" fmla="*/ 5677139 w 10232859"/>
              <a:gd name="connsiteY146" fmla="*/ 313859 h 1705557"/>
              <a:gd name="connsiteX147" fmla="*/ 5708983 w 10232859"/>
              <a:gd name="connsiteY147" fmla="*/ 313188 h 1705557"/>
              <a:gd name="connsiteX148" fmla="*/ 5773909 w 10232859"/>
              <a:gd name="connsiteY148" fmla="*/ 318575 h 1705557"/>
              <a:gd name="connsiteX149" fmla="*/ 5809500 w 10232859"/>
              <a:gd name="connsiteY149" fmla="*/ 324964 h 1705557"/>
              <a:gd name="connsiteX150" fmla="*/ 5908729 w 10232859"/>
              <a:gd name="connsiteY150" fmla="*/ 338849 h 1705557"/>
              <a:gd name="connsiteX151" fmla="*/ 6009654 w 10232859"/>
              <a:gd name="connsiteY151" fmla="*/ 350040 h 1705557"/>
              <a:gd name="connsiteX152" fmla="*/ 6067487 w 10232859"/>
              <a:gd name="connsiteY152" fmla="*/ 340226 h 1705557"/>
              <a:gd name="connsiteX153" fmla="*/ 6073281 w 10232859"/>
              <a:gd name="connsiteY153" fmla="*/ 340830 h 1705557"/>
              <a:gd name="connsiteX154" fmla="*/ 6086225 w 10232859"/>
              <a:gd name="connsiteY154" fmla="*/ 346135 h 1705557"/>
              <a:gd name="connsiteX155" fmla="*/ 6105063 w 10232859"/>
              <a:gd name="connsiteY155" fmla="*/ 353854 h 1705557"/>
              <a:gd name="connsiteX156" fmla="*/ 6135796 w 10232859"/>
              <a:gd name="connsiteY156" fmla="*/ 369657 h 1705557"/>
              <a:gd name="connsiteX157" fmla="*/ 6195166 w 10232859"/>
              <a:gd name="connsiteY157" fmla="*/ 366704 h 1705557"/>
              <a:gd name="connsiteX158" fmla="*/ 6216259 w 10232859"/>
              <a:gd name="connsiteY158" fmla="*/ 369879 h 1705557"/>
              <a:gd name="connsiteX159" fmla="*/ 6228331 w 10232859"/>
              <a:gd name="connsiteY159" fmla="*/ 370548 h 1705557"/>
              <a:gd name="connsiteX160" fmla="*/ 6229602 w 10232859"/>
              <a:gd name="connsiteY160" fmla="*/ 369928 h 1705557"/>
              <a:gd name="connsiteX161" fmla="*/ 6258988 w 10232859"/>
              <a:gd name="connsiteY161" fmla="*/ 385174 h 1705557"/>
              <a:gd name="connsiteX162" fmla="*/ 6264106 w 10232859"/>
              <a:gd name="connsiteY162" fmla="*/ 385655 h 1705557"/>
              <a:gd name="connsiteX163" fmla="*/ 6281703 w 10232859"/>
              <a:gd name="connsiteY163" fmla="*/ 397568 h 1705557"/>
              <a:gd name="connsiteX164" fmla="*/ 6291622 w 10232859"/>
              <a:gd name="connsiteY164" fmla="*/ 402669 h 1705557"/>
              <a:gd name="connsiteX165" fmla="*/ 6292712 w 10232859"/>
              <a:gd name="connsiteY165" fmla="*/ 406285 h 1705557"/>
              <a:gd name="connsiteX166" fmla="*/ 6308227 w 10232859"/>
              <a:gd name="connsiteY166" fmla="*/ 412710 h 1705557"/>
              <a:gd name="connsiteX167" fmla="*/ 6328981 w 10232859"/>
              <a:gd name="connsiteY167" fmla="*/ 416009 h 1705557"/>
              <a:gd name="connsiteX168" fmla="*/ 6368693 w 10232859"/>
              <a:gd name="connsiteY168" fmla="*/ 424359 h 1705557"/>
              <a:gd name="connsiteX169" fmla="*/ 6414811 w 10232859"/>
              <a:gd name="connsiteY169" fmla="*/ 458714 h 1705557"/>
              <a:gd name="connsiteX170" fmla="*/ 6467879 w 10232859"/>
              <a:gd name="connsiteY170" fmla="*/ 474762 h 1705557"/>
              <a:gd name="connsiteX171" fmla="*/ 6564351 w 10232859"/>
              <a:gd name="connsiteY171" fmla="*/ 544032 h 1705557"/>
              <a:gd name="connsiteX172" fmla="*/ 6711178 w 10232859"/>
              <a:gd name="connsiteY172" fmla="*/ 580124 h 1705557"/>
              <a:gd name="connsiteX173" fmla="*/ 6764036 w 10232859"/>
              <a:gd name="connsiteY173" fmla="*/ 595457 h 1705557"/>
              <a:gd name="connsiteX174" fmla="*/ 6858983 w 10232859"/>
              <a:gd name="connsiteY174" fmla="*/ 630237 h 1705557"/>
              <a:gd name="connsiteX175" fmla="*/ 6910661 w 10232859"/>
              <a:gd name="connsiteY175" fmla="*/ 641134 h 1705557"/>
              <a:gd name="connsiteX176" fmla="*/ 6944111 w 10232859"/>
              <a:gd name="connsiteY176" fmla="*/ 666016 h 1705557"/>
              <a:gd name="connsiteX177" fmla="*/ 6965771 w 10232859"/>
              <a:gd name="connsiteY177" fmla="*/ 666445 h 1705557"/>
              <a:gd name="connsiteX178" fmla="*/ 6969639 w 10232859"/>
              <a:gd name="connsiteY178" fmla="*/ 666351 h 1705557"/>
              <a:gd name="connsiteX179" fmla="*/ 6982242 w 10232859"/>
              <a:gd name="connsiteY179" fmla="*/ 669626 h 1705557"/>
              <a:gd name="connsiteX180" fmla="*/ 6989387 w 10232859"/>
              <a:gd name="connsiteY180" fmla="*/ 665988 h 1705557"/>
              <a:gd name="connsiteX181" fmla="*/ 7010930 w 10232859"/>
              <a:gd name="connsiteY181" fmla="*/ 667648 h 1705557"/>
              <a:gd name="connsiteX182" fmla="*/ 7033125 w 10232859"/>
              <a:gd name="connsiteY182" fmla="*/ 674950 h 1705557"/>
              <a:gd name="connsiteX183" fmla="*/ 7134461 w 10232859"/>
              <a:gd name="connsiteY183" fmla="*/ 714706 h 1705557"/>
              <a:gd name="connsiteX184" fmla="*/ 7197450 w 10232859"/>
              <a:gd name="connsiteY184" fmla="*/ 735608 h 1705557"/>
              <a:gd name="connsiteX185" fmla="*/ 7225084 w 10232859"/>
              <a:gd name="connsiteY185" fmla="*/ 739019 h 1705557"/>
              <a:gd name="connsiteX186" fmla="*/ 7261183 w 10232859"/>
              <a:gd name="connsiteY186" fmla="*/ 746827 h 1705557"/>
              <a:gd name="connsiteX187" fmla="*/ 7327760 w 10232859"/>
              <a:gd name="connsiteY187" fmla="*/ 757100 h 1705557"/>
              <a:gd name="connsiteX188" fmla="*/ 7412222 w 10232859"/>
              <a:gd name="connsiteY188" fmla="*/ 777001 h 1705557"/>
              <a:gd name="connsiteX189" fmla="*/ 7457904 w 10232859"/>
              <a:gd name="connsiteY189" fmla="*/ 810835 h 1705557"/>
              <a:gd name="connsiteX190" fmla="*/ 7465795 w 10232859"/>
              <a:gd name="connsiteY190" fmla="*/ 809112 h 1705557"/>
              <a:gd name="connsiteX191" fmla="*/ 7505046 w 10232859"/>
              <a:gd name="connsiteY191" fmla="*/ 823031 h 1705557"/>
              <a:gd name="connsiteX192" fmla="*/ 7623220 w 10232859"/>
              <a:gd name="connsiteY192" fmla="*/ 895034 h 1705557"/>
              <a:gd name="connsiteX193" fmla="*/ 7700458 w 10232859"/>
              <a:gd name="connsiteY193" fmla="*/ 921593 h 1705557"/>
              <a:gd name="connsiteX194" fmla="*/ 7730988 w 10232859"/>
              <a:gd name="connsiteY194" fmla="*/ 927270 h 1705557"/>
              <a:gd name="connsiteX195" fmla="*/ 7781942 w 10232859"/>
              <a:gd name="connsiteY195" fmla="*/ 937017 h 1705557"/>
              <a:gd name="connsiteX196" fmla="*/ 7827704 w 10232859"/>
              <a:gd name="connsiteY196" fmla="*/ 935072 h 1705557"/>
              <a:gd name="connsiteX197" fmla="*/ 7867270 w 10232859"/>
              <a:gd name="connsiteY197" fmla="*/ 946880 h 1705557"/>
              <a:gd name="connsiteX198" fmla="*/ 7866538 w 10232859"/>
              <a:gd name="connsiteY198" fmla="*/ 961559 h 1705557"/>
              <a:gd name="connsiteX199" fmla="*/ 7912084 w 10232859"/>
              <a:gd name="connsiteY199" fmla="*/ 970314 h 1705557"/>
              <a:gd name="connsiteX200" fmla="*/ 7982264 w 10232859"/>
              <a:gd name="connsiteY200" fmla="*/ 982287 h 1705557"/>
              <a:gd name="connsiteX201" fmla="*/ 7991272 w 10232859"/>
              <a:gd name="connsiteY201" fmla="*/ 987618 h 1705557"/>
              <a:gd name="connsiteX202" fmla="*/ 8006496 w 10232859"/>
              <a:gd name="connsiteY202" fmla="*/ 979353 h 1705557"/>
              <a:gd name="connsiteX203" fmla="*/ 8034497 w 10232859"/>
              <a:gd name="connsiteY203" fmla="*/ 978568 h 1705557"/>
              <a:gd name="connsiteX204" fmla="*/ 8150881 w 10232859"/>
              <a:gd name="connsiteY204" fmla="*/ 996925 h 1705557"/>
              <a:gd name="connsiteX205" fmla="*/ 8172106 w 10232859"/>
              <a:gd name="connsiteY205" fmla="*/ 997026 h 1705557"/>
              <a:gd name="connsiteX206" fmla="*/ 8196076 w 10232859"/>
              <a:gd name="connsiteY206" fmla="*/ 1006592 h 1705557"/>
              <a:gd name="connsiteX207" fmla="*/ 8247463 w 10232859"/>
              <a:gd name="connsiteY207" fmla="*/ 1022846 h 1705557"/>
              <a:gd name="connsiteX208" fmla="*/ 8279272 w 10232859"/>
              <a:gd name="connsiteY208" fmla="*/ 1039435 h 1705557"/>
              <a:gd name="connsiteX209" fmla="*/ 8289611 w 10232859"/>
              <a:gd name="connsiteY209" fmla="*/ 1035144 h 1705557"/>
              <a:gd name="connsiteX210" fmla="*/ 8311483 w 10232859"/>
              <a:gd name="connsiteY210" fmla="*/ 1035913 h 1705557"/>
              <a:gd name="connsiteX211" fmla="*/ 8399489 w 10232859"/>
              <a:gd name="connsiteY211" fmla="*/ 1055076 h 1705557"/>
              <a:gd name="connsiteX212" fmla="*/ 8415973 w 10232859"/>
              <a:gd name="connsiteY212" fmla="*/ 1056174 h 1705557"/>
              <a:gd name="connsiteX213" fmla="*/ 8433326 w 10232859"/>
              <a:gd name="connsiteY213" fmla="*/ 1064395 h 1705557"/>
              <a:gd name="connsiteX214" fmla="*/ 8502328 w 10232859"/>
              <a:gd name="connsiteY214" fmla="*/ 1098012 h 1705557"/>
              <a:gd name="connsiteX215" fmla="*/ 8534346 w 10232859"/>
              <a:gd name="connsiteY215" fmla="*/ 1113494 h 1705557"/>
              <a:gd name="connsiteX216" fmla="*/ 8534980 w 10232859"/>
              <a:gd name="connsiteY216" fmla="*/ 1117375 h 1705557"/>
              <a:gd name="connsiteX217" fmla="*/ 8544104 w 10232859"/>
              <a:gd name="connsiteY217" fmla="*/ 1114920 h 1705557"/>
              <a:gd name="connsiteX218" fmla="*/ 8567742 w 10232859"/>
              <a:gd name="connsiteY218" fmla="*/ 1124104 h 1705557"/>
              <a:gd name="connsiteX219" fmla="*/ 8633779 w 10232859"/>
              <a:gd name="connsiteY219" fmla="*/ 1145740 h 1705557"/>
              <a:gd name="connsiteX220" fmla="*/ 8676965 w 10232859"/>
              <a:gd name="connsiteY220" fmla="*/ 1163463 h 1705557"/>
              <a:gd name="connsiteX221" fmla="*/ 8698944 w 10232859"/>
              <a:gd name="connsiteY221" fmla="*/ 1163453 h 1705557"/>
              <a:gd name="connsiteX222" fmla="*/ 8711456 w 10232859"/>
              <a:gd name="connsiteY222" fmla="*/ 1175731 h 1705557"/>
              <a:gd name="connsiteX223" fmla="*/ 8732793 w 10232859"/>
              <a:gd name="connsiteY223" fmla="*/ 1179486 h 1705557"/>
              <a:gd name="connsiteX224" fmla="*/ 8751897 w 10232859"/>
              <a:gd name="connsiteY224" fmla="*/ 1197400 h 1705557"/>
              <a:gd name="connsiteX225" fmla="*/ 8793564 w 10232859"/>
              <a:gd name="connsiteY225" fmla="*/ 1179086 h 1705557"/>
              <a:gd name="connsiteX226" fmla="*/ 8834270 w 10232859"/>
              <a:gd name="connsiteY226" fmla="*/ 1213138 h 1705557"/>
              <a:gd name="connsiteX227" fmla="*/ 8853872 w 10232859"/>
              <a:gd name="connsiteY227" fmla="*/ 1221228 h 1705557"/>
              <a:gd name="connsiteX228" fmla="*/ 8861901 w 10232859"/>
              <a:gd name="connsiteY228" fmla="*/ 1217889 h 1705557"/>
              <a:gd name="connsiteX229" fmla="*/ 8874168 w 10232859"/>
              <a:gd name="connsiteY229" fmla="*/ 1220481 h 1705557"/>
              <a:gd name="connsiteX230" fmla="*/ 8871123 w 10232859"/>
              <a:gd name="connsiteY230" fmla="*/ 1227674 h 1705557"/>
              <a:gd name="connsiteX231" fmla="*/ 8903537 w 10232859"/>
              <a:gd name="connsiteY231" fmla="*/ 1237102 h 1705557"/>
              <a:gd name="connsiteX232" fmla="*/ 8933767 w 10232859"/>
              <a:gd name="connsiteY232" fmla="*/ 1269882 h 1705557"/>
              <a:gd name="connsiteX233" fmla="*/ 8985765 w 10232859"/>
              <a:gd name="connsiteY233" fmla="*/ 1294178 h 1705557"/>
              <a:gd name="connsiteX234" fmla="*/ 9071444 w 10232859"/>
              <a:gd name="connsiteY234" fmla="*/ 1323819 h 1705557"/>
              <a:gd name="connsiteX235" fmla="*/ 9096711 w 10232859"/>
              <a:gd name="connsiteY235" fmla="*/ 1334291 h 1705557"/>
              <a:gd name="connsiteX236" fmla="*/ 9338853 w 10232859"/>
              <a:gd name="connsiteY236" fmla="*/ 1454560 h 1705557"/>
              <a:gd name="connsiteX237" fmla="*/ 9520814 w 10232859"/>
              <a:gd name="connsiteY237" fmla="*/ 1456341 h 1705557"/>
              <a:gd name="connsiteX238" fmla="*/ 9702271 w 10232859"/>
              <a:gd name="connsiteY238" fmla="*/ 1495067 h 1705557"/>
              <a:gd name="connsiteX239" fmla="*/ 9744273 w 10232859"/>
              <a:gd name="connsiteY239" fmla="*/ 1530026 h 1705557"/>
              <a:gd name="connsiteX240" fmla="*/ 9771903 w 10232859"/>
              <a:gd name="connsiteY240" fmla="*/ 1536548 h 1705557"/>
              <a:gd name="connsiteX241" fmla="*/ 9818565 w 10232859"/>
              <a:gd name="connsiteY241" fmla="*/ 1545059 h 1705557"/>
              <a:gd name="connsiteX242" fmla="*/ 9882202 w 10232859"/>
              <a:gd name="connsiteY242" fmla="*/ 1572402 h 1705557"/>
              <a:gd name="connsiteX243" fmla="*/ 10022025 w 10232859"/>
              <a:gd name="connsiteY243" fmla="*/ 1606210 h 1705557"/>
              <a:gd name="connsiteX244" fmla="*/ 10220406 w 10232859"/>
              <a:gd name="connsiteY244" fmla="*/ 1683519 h 1705557"/>
              <a:gd name="connsiteX245" fmla="*/ 10232859 w 10232859"/>
              <a:gd name="connsiteY245" fmla="*/ 1705557 h 1705557"/>
              <a:gd name="connsiteX246" fmla="*/ 0 w 10232859"/>
              <a:gd name="connsiteY246" fmla="*/ 1705557 h 1705557"/>
              <a:gd name="connsiteX247" fmla="*/ 0 w 10232859"/>
              <a:gd name="connsiteY247" fmla="*/ 28342 h 1705557"/>
              <a:gd name="connsiteX248" fmla="*/ 8097 w 10232859"/>
              <a:gd name="connsiteY248" fmla="*/ 30869 h 1705557"/>
              <a:gd name="connsiteX249" fmla="*/ 77128 w 10232859"/>
              <a:gd name="connsiteY249" fmla="*/ 13381 h 1705557"/>
              <a:gd name="connsiteX250" fmla="*/ 188338 w 10232859"/>
              <a:gd name="connsiteY250" fmla="*/ 11593 h 1705557"/>
              <a:gd name="connsiteX251" fmla="*/ 298809 w 10232859"/>
              <a:gd name="connsiteY251" fmla="*/ 12712 h 1705557"/>
              <a:gd name="connsiteX252" fmla="*/ 338985 w 10232859"/>
              <a:gd name="connsiteY252" fmla="*/ 14520 h 1705557"/>
              <a:gd name="connsiteX253" fmla="*/ 409815 w 10232859"/>
              <a:gd name="connsiteY253" fmla="*/ 11559 h 1705557"/>
              <a:gd name="connsiteX254" fmla="*/ 424169 w 10232859"/>
              <a:gd name="connsiteY25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90341 w 10232859"/>
              <a:gd name="connsiteY49" fmla="*/ 217588 h 1705557"/>
              <a:gd name="connsiteX50" fmla="*/ 2588929 w 10232859"/>
              <a:gd name="connsiteY50" fmla="*/ 207494 h 1705557"/>
              <a:gd name="connsiteX51" fmla="*/ 2687426 w 10232859"/>
              <a:gd name="connsiteY51" fmla="*/ 200362 h 1705557"/>
              <a:gd name="connsiteX52" fmla="*/ 2723517 w 10232859"/>
              <a:gd name="connsiteY52" fmla="*/ 199166 h 1705557"/>
              <a:gd name="connsiteX53" fmla="*/ 2785956 w 10232859"/>
              <a:gd name="connsiteY53" fmla="*/ 190918 h 1705557"/>
              <a:gd name="connsiteX54" fmla="*/ 2813378 w 10232859"/>
              <a:gd name="connsiteY54" fmla="*/ 183347 h 1705557"/>
              <a:gd name="connsiteX55" fmla="*/ 2814782 w 10232859"/>
              <a:gd name="connsiteY55" fmla="*/ 183667 h 1705557"/>
              <a:gd name="connsiteX56" fmla="*/ 2816580 w 10232859"/>
              <a:gd name="connsiteY56" fmla="*/ 180880 h 1705557"/>
              <a:gd name="connsiteX57" fmla="*/ 2821623 w 10232859"/>
              <a:gd name="connsiteY57" fmla="*/ 179389 h 1705557"/>
              <a:gd name="connsiteX58" fmla="*/ 2836688 w 10232859"/>
              <a:gd name="connsiteY58" fmla="*/ 179485 h 1705557"/>
              <a:gd name="connsiteX59" fmla="*/ 2842564 w 10232859"/>
              <a:gd name="connsiteY59" fmla="*/ 180209 h 1705557"/>
              <a:gd name="connsiteX60" fmla="*/ 2850712 w 10232859"/>
              <a:gd name="connsiteY60" fmla="*/ 179804 h 1705557"/>
              <a:gd name="connsiteX61" fmla="*/ 2850846 w 10232859"/>
              <a:gd name="connsiteY61" fmla="*/ 179576 h 1705557"/>
              <a:gd name="connsiteX62" fmla="*/ 2858611 w 10232859"/>
              <a:gd name="connsiteY62" fmla="*/ 179626 h 1705557"/>
              <a:gd name="connsiteX63" fmla="*/ 2897454 w 10232859"/>
              <a:gd name="connsiteY63" fmla="*/ 182628 h 1705557"/>
              <a:gd name="connsiteX64" fmla="*/ 2940369 w 10232859"/>
              <a:gd name="connsiteY64" fmla="*/ 159458 h 1705557"/>
              <a:gd name="connsiteX65" fmla="*/ 2959670 w 10232859"/>
              <a:gd name="connsiteY65" fmla="*/ 154881 h 1705557"/>
              <a:gd name="connsiteX66" fmla="*/ 2969615 w 10232859"/>
              <a:gd name="connsiteY66" fmla="*/ 151269 h 1705557"/>
              <a:gd name="connsiteX67" fmla="*/ 2970000 w 10232859"/>
              <a:gd name="connsiteY67" fmla="*/ 150290 h 1705557"/>
              <a:gd name="connsiteX68" fmla="*/ 3007272 w 10232859"/>
              <a:gd name="connsiteY68" fmla="*/ 153280 h 1705557"/>
              <a:gd name="connsiteX69" fmla="*/ 3011677 w 10232859"/>
              <a:gd name="connsiteY69" fmla="*/ 151918 h 1705557"/>
              <a:gd name="connsiteX70" fmla="*/ 3036668 w 10232859"/>
              <a:gd name="connsiteY70" fmla="*/ 156118 h 1705557"/>
              <a:gd name="connsiteX71" fmla="*/ 3049208 w 10232859"/>
              <a:gd name="connsiteY71" fmla="*/ 157087 h 1705557"/>
              <a:gd name="connsiteX72" fmla="*/ 3053517 w 10232859"/>
              <a:gd name="connsiteY72" fmla="*/ 159836 h 1705557"/>
              <a:gd name="connsiteX73" fmla="*/ 3071637 w 10232859"/>
              <a:gd name="connsiteY73" fmla="*/ 160010 h 1705557"/>
              <a:gd name="connsiteX74" fmla="*/ 3110077 w 10232859"/>
              <a:gd name="connsiteY74" fmla="*/ 155716 h 1705557"/>
              <a:gd name="connsiteX75" fmla="*/ 3173743 w 10232859"/>
              <a:gd name="connsiteY75" fmla="*/ 166095 h 1705557"/>
              <a:gd name="connsiteX76" fmla="*/ 3254203 w 10232859"/>
              <a:gd name="connsiteY76" fmla="*/ 158270 h 1705557"/>
              <a:gd name="connsiteX77" fmla="*/ 3380350 w 10232859"/>
              <a:gd name="connsiteY77" fmla="*/ 157665 h 1705557"/>
              <a:gd name="connsiteX78" fmla="*/ 3476147 w 10232859"/>
              <a:gd name="connsiteY78" fmla="*/ 177439 h 1705557"/>
              <a:gd name="connsiteX79" fmla="*/ 3581876 w 10232859"/>
              <a:gd name="connsiteY79" fmla="*/ 156962 h 1705557"/>
              <a:gd name="connsiteX80" fmla="*/ 3704761 w 10232859"/>
              <a:gd name="connsiteY80" fmla="*/ 157006 h 1705557"/>
              <a:gd name="connsiteX81" fmla="*/ 3755040 w 10232859"/>
              <a:gd name="connsiteY81" fmla="*/ 148492 h 1705557"/>
              <a:gd name="connsiteX82" fmla="*/ 3804689 w 10232859"/>
              <a:gd name="connsiteY82" fmla="*/ 158407 h 1705557"/>
              <a:gd name="connsiteX83" fmla="*/ 3821793 w 10232859"/>
              <a:gd name="connsiteY83" fmla="*/ 151257 h 1705557"/>
              <a:gd name="connsiteX84" fmla="*/ 3824682 w 10232859"/>
              <a:gd name="connsiteY84" fmla="*/ 149833 h 1705557"/>
              <a:gd name="connsiteX85" fmla="*/ 3837536 w 10232859"/>
              <a:gd name="connsiteY85" fmla="*/ 148292 h 1705557"/>
              <a:gd name="connsiteX86" fmla="*/ 3839550 w 10232859"/>
              <a:gd name="connsiteY86" fmla="*/ 142661 h 1705557"/>
              <a:gd name="connsiteX87" fmla="*/ 3857743 w 10232859"/>
              <a:gd name="connsiteY87" fmla="*/ 136618 h 1705557"/>
              <a:gd name="connsiteX88" fmla="*/ 3881852 w 10232859"/>
              <a:gd name="connsiteY88" fmla="*/ 135231 h 1705557"/>
              <a:gd name="connsiteX89" fmla="*/ 3998088 w 10232859"/>
              <a:gd name="connsiteY89" fmla="*/ 134446 h 1705557"/>
              <a:gd name="connsiteX90" fmla="*/ 4066682 w 10232859"/>
              <a:gd name="connsiteY90" fmla="*/ 130661 h 1705557"/>
              <a:gd name="connsiteX91" fmla="*/ 4091246 w 10232859"/>
              <a:gd name="connsiteY91" fmla="*/ 124017 h 1705557"/>
              <a:gd name="connsiteX92" fmla="*/ 4126556 w 10232859"/>
              <a:gd name="connsiteY92" fmla="*/ 118239 h 1705557"/>
              <a:gd name="connsiteX93" fmla="*/ 4187717 w 10232859"/>
              <a:gd name="connsiteY93" fmla="*/ 104010 h 1705557"/>
              <a:gd name="connsiteX94" fmla="*/ 4220826 w 10232859"/>
              <a:gd name="connsiteY94" fmla="*/ 102505 h 1705557"/>
              <a:gd name="connsiteX95" fmla="*/ 4239014 w 10232859"/>
              <a:gd name="connsiteY95" fmla="*/ 97354 h 1705557"/>
              <a:gd name="connsiteX96" fmla="*/ 4246653 w 10232859"/>
              <a:gd name="connsiteY96" fmla="*/ 97874 h 1705557"/>
              <a:gd name="connsiteX97" fmla="*/ 4271841 w 10232859"/>
              <a:gd name="connsiteY97" fmla="*/ 96702 h 1705557"/>
              <a:gd name="connsiteX98" fmla="*/ 4286277 w 10232859"/>
              <a:gd name="connsiteY98" fmla="*/ 96687 h 1705557"/>
              <a:gd name="connsiteX99" fmla="*/ 4292025 w 10232859"/>
              <a:gd name="connsiteY99" fmla="*/ 96921 h 1705557"/>
              <a:gd name="connsiteX100" fmla="*/ 4304713 w 10232859"/>
              <a:gd name="connsiteY100" fmla="*/ 102187 h 1705557"/>
              <a:gd name="connsiteX101" fmla="*/ 4321285 w 10232859"/>
              <a:gd name="connsiteY101" fmla="*/ 100074 h 1705557"/>
              <a:gd name="connsiteX102" fmla="*/ 4339561 w 10232859"/>
              <a:gd name="connsiteY102" fmla="*/ 105320 h 1705557"/>
              <a:gd name="connsiteX103" fmla="*/ 4343990 w 10232859"/>
              <a:gd name="connsiteY103" fmla="*/ 101090 h 1705557"/>
              <a:gd name="connsiteX104" fmla="*/ 4358885 w 10232859"/>
              <a:gd name="connsiteY104" fmla="*/ 96778 h 1705557"/>
              <a:gd name="connsiteX105" fmla="*/ 4371648 w 10232859"/>
              <a:gd name="connsiteY105" fmla="*/ 101826 h 1705557"/>
              <a:gd name="connsiteX106" fmla="*/ 4398380 w 10232859"/>
              <a:gd name="connsiteY106" fmla="*/ 104961 h 1705557"/>
              <a:gd name="connsiteX107" fmla="*/ 4405729 w 10232859"/>
              <a:gd name="connsiteY107" fmla="*/ 104191 h 1705557"/>
              <a:gd name="connsiteX108" fmla="*/ 4431408 w 10232859"/>
              <a:gd name="connsiteY108" fmla="*/ 110825 h 1705557"/>
              <a:gd name="connsiteX109" fmla="*/ 4472183 w 10232859"/>
              <a:gd name="connsiteY109" fmla="*/ 116430 h 1705557"/>
              <a:gd name="connsiteX110" fmla="*/ 4518828 w 10232859"/>
              <a:gd name="connsiteY110" fmla="*/ 119114 h 1705557"/>
              <a:gd name="connsiteX111" fmla="*/ 4532040 w 10232859"/>
              <a:gd name="connsiteY111" fmla="*/ 124307 h 1705557"/>
              <a:gd name="connsiteX112" fmla="*/ 4617778 w 10232859"/>
              <a:gd name="connsiteY112" fmla="*/ 136993 h 1705557"/>
              <a:gd name="connsiteX113" fmla="*/ 4641872 w 10232859"/>
              <a:gd name="connsiteY113" fmla="*/ 140721 h 1705557"/>
              <a:gd name="connsiteX114" fmla="*/ 4662766 w 10232859"/>
              <a:gd name="connsiteY114" fmla="*/ 138952 h 1705557"/>
              <a:gd name="connsiteX115" fmla="*/ 4667770 w 10232859"/>
              <a:gd name="connsiteY115" fmla="*/ 134208 h 1705557"/>
              <a:gd name="connsiteX116" fmla="*/ 4681052 w 10232859"/>
              <a:gd name="connsiteY116" fmla="*/ 135461 h 1705557"/>
              <a:gd name="connsiteX117" fmla="*/ 4684624 w 10232859"/>
              <a:gd name="connsiteY117" fmla="*/ 134755 h 1705557"/>
              <a:gd name="connsiteX118" fmla="*/ 4705061 w 10232859"/>
              <a:gd name="connsiteY118" fmla="*/ 131748 h 1705557"/>
              <a:gd name="connsiteX119" fmla="*/ 4747746 w 10232859"/>
              <a:gd name="connsiteY119" fmla="*/ 151131 h 1705557"/>
              <a:gd name="connsiteX120" fmla="*/ 4801045 w 10232859"/>
              <a:gd name="connsiteY120" fmla="*/ 153753 h 1705557"/>
              <a:gd name="connsiteX121" fmla="*/ 5001600 w 10232859"/>
              <a:gd name="connsiteY121" fmla="*/ 196753 h 1705557"/>
              <a:gd name="connsiteX122" fmla="*/ 5033465 w 10232859"/>
              <a:gd name="connsiteY122" fmla="*/ 182429 h 1705557"/>
              <a:gd name="connsiteX123" fmla="*/ 5115965 w 10232859"/>
              <a:gd name="connsiteY123" fmla="*/ 192583 h 1705557"/>
              <a:gd name="connsiteX124" fmla="*/ 5237936 w 10232859"/>
              <a:gd name="connsiteY124" fmla="*/ 246022 h 1705557"/>
              <a:gd name="connsiteX125" fmla="*/ 5290566 w 10232859"/>
              <a:gd name="connsiteY125" fmla="*/ 269809 h 1705557"/>
              <a:gd name="connsiteX126" fmla="*/ 5344878 w 10232859"/>
              <a:gd name="connsiteY126" fmla="*/ 282874 h 1705557"/>
              <a:gd name="connsiteX127" fmla="*/ 5413398 w 10232859"/>
              <a:gd name="connsiteY127" fmla="*/ 282749 h 1705557"/>
              <a:gd name="connsiteX128" fmla="*/ 5415629 w 10232859"/>
              <a:gd name="connsiteY128" fmla="*/ 282282 h 1705557"/>
              <a:gd name="connsiteX129" fmla="*/ 5433078 w 10232859"/>
              <a:gd name="connsiteY129" fmla="*/ 286198 h 1705557"/>
              <a:gd name="connsiteX130" fmla="*/ 5435759 w 10232859"/>
              <a:gd name="connsiteY130" fmla="*/ 289614 h 1705557"/>
              <a:gd name="connsiteX131" fmla="*/ 5447372 w 10232859"/>
              <a:gd name="connsiteY131" fmla="*/ 293101 h 1705557"/>
              <a:gd name="connsiteX132" fmla="*/ 5469289 w 10232859"/>
              <a:gd name="connsiteY132" fmla="*/ 302134 h 1705557"/>
              <a:gd name="connsiteX133" fmla="*/ 5508752 w 10232859"/>
              <a:gd name="connsiteY133" fmla="*/ 312267 h 1705557"/>
              <a:gd name="connsiteX134" fmla="*/ 5509657 w 10232859"/>
              <a:gd name="connsiteY134" fmla="*/ 311450 h 1705557"/>
              <a:gd name="connsiteX135" fmla="*/ 5521245 w 10232859"/>
              <a:gd name="connsiteY135" fmla="*/ 310202 h 1705557"/>
              <a:gd name="connsiteX136" fmla="*/ 5542415 w 10232859"/>
              <a:gd name="connsiteY136" fmla="*/ 310009 h 1705557"/>
              <a:gd name="connsiteX137" fmla="*/ 5596538 w 10232859"/>
              <a:gd name="connsiteY137" fmla="*/ 297667 h 1705557"/>
              <a:gd name="connsiteX138" fmla="*/ 5632514 w 10232859"/>
              <a:gd name="connsiteY138" fmla="*/ 308476 h 1705557"/>
              <a:gd name="connsiteX139" fmla="*/ 5640005 w 10232859"/>
              <a:gd name="connsiteY139" fmla="*/ 310131 h 1705557"/>
              <a:gd name="connsiteX140" fmla="*/ 5640259 w 10232859"/>
              <a:gd name="connsiteY140" fmla="*/ 309949 h 1705557"/>
              <a:gd name="connsiteX141" fmla="*/ 5648365 w 10232859"/>
              <a:gd name="connsiteY141" fmla="*/ 311268 h 1705557"/>
              <a:gd name="connsiteX142" fmla="*/ 5653662 w 10232859"/>
              <a:gd name="connsiteY142" fmla="*/ 313149 h 1705557"/>
              <a:gd name="connsiteX143" fmla="*/ 5668196 w 10232859"/>
              <a:gd name="connsiteY143" fmla="*/ 316360 h 1705557"/>
              <a:gd name="connsiteX144" fmla="*/ 5673886 w 10232859"/>
              <a:gd name="connsiteY144" fmla="*/ 316040 h 1705557"/>
              <a:gd name="connsiteX145" fmla="*/ 5677139 w 10232859"/>
              <a:gd name="connsiteY145" fmla="*/ 313859 h 1705557"/>
              <a:gd name="connsiteX146" fmla="*/ 5708983 w 10232859"/>
              <a:gd name="connsiteY146" fmla="*/ 313188 h 1705557"/>
              <a:gd name="connsiteX147" fmla="*/ 5773909 w 10232859"/>
              <a:gd name="connsiteY147" fmla="*/ 318575 h 1705557"/>
              <a:gd name="connsiteX148" fmla="*/ 5809500 w 10232859"/>
              <a:gd name="connsiteY148" fmla="*/ 324964 h 1705557"/>
              <a:gd name="connsiteX149" fmla="*/ 5908729 w 10232859"/>
              <a:gd name="connsiteY149" fmla="*/ 338849 h 1705557"/>
              <a:gd name="connsiteX150" fmla="*/ 6009654 w 10232859"/>
              <a:gd name="connsiteY150" fmla="*/ 350040 h 1705557"/>
              <a:gd name="connsiteX151" fmla="*/ 6067487 w 10232859"/>
              <a:gd name="connsiteY151" fmla="*/ 340226 h 1705557"/>
              <a:gd name="connsiteX152" fmla="*/ 6073281 w 10232859"/>
              <a:gd name="connsiteY152" fmla="*/ 340830 h 1705557"/>
              <a:gd name="connsiteX153" fmla="*/ 6086225 w 10232859"/>
              <a:gd name="connsiteY153" fmla="*/ 346135 h 1705557"/>
              <a:gd name="connsiteX154" fmla="*/ 6105063 w 10232859"/>
              <a:gd name="connsiteY154" fmla="*/ 353854 h 1705557"/>
              <a:gd name="connsiteX155" fmla="*/ 6135796 w 10232859"/>
              <a:gd name="connsiteY155" fmla="*/ 369657 h 1705557"/>
              <a:gd name="connsiteX156" fmla="*/ 6195166 w 10232859"/>
              <a:gd name="connsiteY156" fmla="*/ 366704 h 1705557"/>
              <a:gd name="connsiteX157" fmla="*/ 6216259 w 10232859"/>
              <a:gd name="connsiteY157" fmla="*/ 369879 h 1705557"/>
              <a:gd name="connsiteX158" fmla="*/ 6228331 w 10232859"/>
              <a:gd name="connsiteY158" fmla="*/ 370548 h 1705557"/>
              <a:gd name="connsiteX159" fmla="*/ 6229602 w 10232859"/>
              <a:gd name="connsiteY159" fmla="*/ 369928 h 1705557"/>
              <a:gd name="connsiteX160" fmla="*/ 6258988 w 10232859"/>
              <a:gd name="connsiteY160" fmla="*/ 385174 h 1705557"/>
              <a:gd name="connsiteX161" fmla="*/ 6264106 w 10232859"/>
              <a:gd name="connsiteY161" fmla="*/ 385655 h 1705557"/>
              <a:gd name="connsiteX162" fmla="*/ 6281703 w 10232859"/>
              <a:gd name="connsiteY162" fmla="*/ 397568 h 1705557"/>
              <a:gd name="connsiteX163" fmla="*/ 6291622 w 10232859"/>
              <a:gd name="connsiteY163" fmla="*/ 402669 h 1705557"/>
              <a:gd name="connsiteX164" fmla="*/ 6292712 w 10232859"/>
              <a:gd name="connsiteY164" fmla="*/ 406285 h 1705557"/>
              <a:gd name="connsiteX165" fmla="*/ 6308227 w 10232859"/>
              <a:gd name="connsiteY165" fmla="*/ 412710 h 1705557"/>
              <a:gd name="connsiteX166" fmla="*/ 6328981 w 10232859"/>
              <a:gd name="connsiteY166" fmla="*/ 416009 h 1705557"/>
              <a:gd name="connsiteX167" fmla="*/ 6368693 w 10232859"/>
              <a:gd name="connsiteY167" fmla="*/ 424359 h 1705557"/>
              <a:gd name="connsiteX168" fmla="*/ 6414811 w 10232859"/>
              <a:gd name="connsiteY168" fmla="*/ 458714 h 1705557"/>
              <a:gd name="connsiteX169" fmla="*/ 6467879 w 10232859"/>
              <a:gd name="connsiteY169" fmla="*/ 474762 h 1705557"/>
              <a:gd name="connsiteX170" fmla="*/ 6564351 w 10232859"/>
              <a:gd name="connsiteY170" fmla="*/ 544032 h 1705557"/>
              <a:gd name="connsiteX171" fmla="*/ 6711178 w 10232859"/>
              <a:gd name="connsiteY171" fmla="*/ 580124 h 1705557"/>
              <a:gd name="connsiteX172" fmla="*/ 6764036 w 10232859"/>
              <a:gd name="connsiteY172" fmla="*/ 595457 h 1705557"/>
              <a:gd name="connsiteX173" fmla="*/ 6858983 w 10232859"/>
              <a:gd name="connsiteY173" fmla="*/ 630237 h 1705557"/>
              <a:gd name="connsiteX174" fmla="*/ 6910661 w 10232859"/>
              <a:gd name="connsiteY174" fmla="*/ 641134 h 1705557"/>
              <a:gd name="connsiteX175" fmla="*/ 6944111 w 10232859"/>
              <a:gd name="connsiteY175" fmla="*/ 666016 h 1705557"/>
              <a:gd name="connsiteX176" fmla="*/ 6965771 w 10232859"/>
              <a:gd name="connsiteY176" fmla="*/ 666445 h 1705557"/>
              <a:gd name="connsiteX177" fmla="*/ 6969639 w 10232859"/>
              <a:gd name="connsiteY177" fmla="*/ 666351 h 1705557"/>
              <a:gd name="connsiteX178" fmla="*/ 6982242 w 10232859"/>
              <a:gd name="connsiteY178" fmla="*/ 669626 h 1705557"/>
              <a:gd name="connsiteX179" fmla="*/ 6989387 w 10232859"/>
              <a:gd name="connsiteY179" fmla="*/ 665988 h 1705557"/>
              <a:gd name="connsiteX180" fmla="*/ 7010930 w 10232859"/>
              <a:gd name="connsiteY180" fmla="*/ 667648 h 1705557"/>
              <a:gd name="connsiteX181" fmla="*/ 7033125 w 10232859"/>
              <a:gd name="connsiteY181" fmla="*/ 674950 h 1705557"/>
              <a:gd name="connsiteX182" fmla="*/ 7134461 w 10232859"/>
              <a:gd name="connsiteY182" fmla="*/ 714706 h 1705557"/>
              <a:gd name="connsiteX183" fmla="*/ 7197450 w 10232859"/>
              <a:gd name="connsiteY183" fmla="*/ 735608 h 1705557"/>
              <a:gd name="connsiteX184" fmla="*/ 7225084 w 10232859"/>
              <a:gd name="connsiteY184" fmla="*/ 739019 h 1705557"/>
              <a:gd name="connsiteX185" fmla="*/ 7261183 w 10232859"/>
              <a:gd name="connsiteY185" fmla="*/ 746827 h 1705557"/>
              <a:gd name="connsiteX186" fmla="*/ 7327760 w 10232859"/>
              <a:gd name="connsiteY186" fmla="*/ 757100 h 1705557"/>
              <a:gd name="connsiteX187" fmla="*/ 7412222 w 10232859"/>
              <a:gd name="connsiteY187" fmla="*/ 777001 h 1705557"/>
              <a:gd name="connsiteX188" fmla="*/ 7457904 w 10232859"/>
              <a:gd name="connsiteY188" fmla="*/ 810835 h 1705557"/>
              <a:gd name="connsiteX189" fmla="*/ 7465795 w 10232859"/>
              <a:gd name="connsiteY189" fmla="*/ 809112 h 1705557"/>
              <a:gd name="connsiteX190" fmla="*/ 7505046 w 10232859"/>
              <a:gd name="connsiteY190" fmla="*/ 823031 h 1705557"/>
              <a:gd name="connsiteX191" fmla="*/ 7623220 w 10232859"/>
              <a:gd name="connsiteY191" fmla="*/ 895034 h 1705557"/>
              <a:gd name="connsiteX192" fmla="*/ 7700458 w 10232859"/>
              <a:gd name="connsiteY192" fmla="*/ 921593 h 1705557"/>
              <a:gd name="connsiteX193" fmla="*/ 7730988 w 10232859"/>
              <a:gd name="connsiteY193" fmla="*/ 927270 h 1705557"/>
              <a:gd name="connsiteX194" fmla="*/ 7781942 w 10232859"/>
              <a:gd name="connsiteY194" fmla="*/ 937017 h 1705557"/>
              <a:gd name="connsiteX195" fmla="*/ 7827704 w 10232859"/>
              <a:gd name="connsiteY195" fmla="*/ 935072 h 1705557"/>
              <a:gd name="connsiteX196" fmla="*/ 7867270 w 10232859"/>
              <a:gd name="connsiteY196" fmla="*/ 946880 h 1705557"/>
              <a:gd name="connsiteX197" fmla="*/ 7866538 w 10232859"/>
              <a:gd name="connsiteY197" fmla="*/ 961559 h 1705557"/>
              <a:gd name="connsiteX198" fmla="*/ 7912084 w 10232859"/>
              <a:gd name="connsiteY198" fmla="*/ 970314 h 1705557"/>
              <a:gd name="connsiteX199" fmla="*/ 7982264 w 10232859"/>
              <a:gd name="connsiteY199" fmla="*/ 982287 h 1705557"/>
              <a:gd name="connsiteX200" fmla="*/ 7991272 w 10232859"/>
              <a:gd name="connsiteY200" fmla="*/ 987618 h 1705557"/>
              <a:gd name="connsiteX201" fmla="*/ 8006496 w 10232859"/>
              <a:gd name="connsiteY201" fmla="*/ 979353 h 1705557"/>
              <a:gd name="connsiteX202" fmla="*/ 8034497 w 10232859"/>
              <a:gd name="connsiteY202" fmla="*/ 978568 h 1705557"/>
              <a:gd name="connsiteX203" fmla="*/ 8150881 w 10232859"/>
              <a:gd name="connsiteY203" fmla="*/ 996925 h 1705557"/>
              <a:gd name="connsiteX204" fmla="*/ 8172106 w 10232859"/>
              <a:gd name="connsiteY204" fmla="*/ 997026 h 1705557"/>
              <a:gd name="connsiteX205" fmla="*/ 8196076 w 10232859"/>
              <a:gd name="connsiteY205" fmla="*/ 1006592 h 1705557"/>
              <a:gd name="connsiteX206" fmla="*/ 8247463 w 10232859"/>
              <a:gd name="connsiteY206" fmla="*/ 1022846 h 1705557"/>
              <a:gd name="connsiteX207" fmla="*/ 8279272 w 10232859"/>
              <a:gd name="connsiteY207" fmla="*/ 1039435 h 1705557"/>
              <a:gd name="connsiteX208" fmla="*/ 8289611 w 10232859"/>
              <a:gd name="connsiteY208" fmla="*/ 1035144 h 1705557"/>
              <a:gd name="connsiteX209" fmla="*/ 8311483 w 10232859"/>
              <a:gd name="connsiteY209" fmla="*/ 1035913 h 1705557"/>
              <a:gd name="connsiteX210" fmla="*/ 8399489 w 10232859"/>
              <a:gd name="connsiteY210" fmla="*/ 1055076 h 1705557"/>
              <a:gd name="connsiteX211" fmla="*/ 8415973 w 10232859"/>
              <a:gd name="connsiteY211" fmla="*/ 1056174 h 1705557"/>
              <a:gd name="connsiteX212" fmla="*/ 8433326 w 10232859"/>
              <a:gd name="connsiteY212" fmla="*/ 1064395 h 1705557"/>
              <a:gd name="connsiteX213" fmla="*/ 8502328 w 10232859"/>
              <a:gd name="connsiteY213" fmla="*/ 1098012 h 1705557"/>
              <a:gd name="connsiteX214" fmla="*/ 8534346 w 10232859"/>
              <a:gd name="connsiteY214" fmla="*/ 1113494 h 1705557"/>
              <a:gd name="connsiteX215" fmla="*/ 8534980 w 10232859"/>
              <a:gd name="connsiteY215" fmla="*/ 1117375 h 1705557"/>
              <a:gd name="connsiteX216" fmla="*/ 8544104 w 10232859"/>
              <a:gd name="connsiteY216" fmla="*/ 1114920 h 1705557"/>
              <a:gd name="connsiteX217" fmla="*/ 8567742 w 10232859"/>
              <a:gd name="connsiteY217" fmla="*/ 1124104 h 1705557"/>
              <a:gd name="connsiteX218" fmla="*/ 8633779 w 10232859"/>
              <a:gd name="connsiteY218" fmla="*/ 1145740 h 1705557"/>
              <a:gd name="connsiteX219" fmla="*/ 8676965 w 10232859"/>
              <a:gd name="connsiteY219" fmla="*/ 1163463 h 1705557"/>
              <a:gd name="connsiteX220" fmla="*/ 8698944 w 10232859"/>
              <a:gd name="connsiteY220" fmla="*/ 1163453 h 1705557"/>
              <a:gd name="connsiteX221" fmla="*/ 8711456 w 10232859"/>
              <a:gd name="connsiteY221" fmla="*/ 1175731 h 1705557"/>
              <a:gd name="connsiteX222" fmla="*/ 8732793 w 10232859"/>
              <a:gd name="connsiteY222" fmla="*/ 1179486 h 1705557"/>
              <a:gd name="connsiteX223" fmla="*/ 8751897 w 10232859"/>
              <a:gd name="connsiteY223" fmla="*/ 1197400 h 1705557"/>
              <a:gd name="connsiteX224" fmla="*/ 8793564 w 10232859"/>
              <a:gd name="connsiteY224" fmla="*/ 1179086 h 1705557"/>
              <a:gd name="connsiteX225" fmla="*/ 8834270 w 10232859"/>
              <a:gd name="connsiteY225" fmla="*/ 1213138 h 1705557"/>
              <a:gd name="connsiteX226" fmla="*/ 8853872 w 10232859"/>
              <a:gd name="connsiteY226" fmla="*/ 1221228 h 1705557"/>
              <a:gd name="connsiteX227" fmla="*/ 8861901 w 10232859"/>
              <a:gd name="connsiteY227" fmla="*/ 1217889 h 1705557"/>
              <a:gd name="connsiteX228" fmla="*/ 8874168 w 10232859"/>
              <a:gd name="connsiteY228" fmla="*/ 1220481 h 1705557"/>
              <a:gd name="connsiteX229" fmla="*/ 8871123 w 10232859"/>
              <a:gd name="connsiteY229" fmla="*/ 1227674 h 1705557"/>
              <a:gd name="connsiteX230" fmla="*/ 8903537 w 10232859"/>
              <a:gd name="connsiteY230" fmla="*/ 1237102 h 1705557"/>
              <a:gd name="connsiteX231" fmla="*/ 8933767 w 10232859"/>
              <a:gd name="connsiteY231" fmla="*/ 1269882 h 1705557"/>
              <a:gd name="connsiteX232" fmla="*/ 8985765 w 10232859"/>
              <a:gd name="connsiteY232" fmla="*/ 1294178 h 1705557"/>
              <a:gd name="connsiteX233" fmla="*/ 9071444 w 10232859"/>
              <a:gd name="connsiteY233" fmla="*/ 1323819 h 1705557"/>
              <a:gd name="connsiteX234" fmla="*/ 9096711 w 10232859"/>
              <a:gd name="connsiteY234" fmla="*/ 1334291 h 1705557"/>
              <a:gd name="connsiteX235" fmla="*/ 9338853 w 10232859"/>
              <a:gd name="connsiteY235" fmla="*/ 1454560 h 1705557"/>
              <a:gd name="connsiteX236" fmla="*/ 9520814 w 10232859"/>
              <a:gd name="connsiteY236" fmla="*/ 1456341 h 1705557"/>
              <a:gd name="connsiteX237" fmla="*/ 9702271 w 10232859"/>
              <a:gd name="connsiteY237" fmla="*/ 1495067 h 1705557"/>
              <a:gd name="connsiteX238" fmla="*/ 9744273 w 10232859"/>
              <a:gd name="connsiteY238" fmla="*/ 1530026 h 1705557"/>
              <a:gd name="connsiteX239" fmla="*/ 9771903 w 10232859"/>
              <a:gd name="connsiteY239" fmla="*/ 1536548 h 1705557"/>
              <a:gd name="connsiteX240" fmla="*/ 9818565 w 10232859"/>
              <a:gd name="connsiteY240" fmla="*/ 1545059 h 1705557"/>
              <a:gd name="connsiteX241" fmla="*/ 9882202 w 10232859"/>
              <a:gd name="connsiteY241" fmla="*/ 1572402 h 1705557"/>
              <a:gd name="connsiteX242" fmla="*/ 10022025 w 10232859"/>
              <a:gd name="connsiteY242" fmla="*/ 1606210 h 1705557"/>
              <a:gd name="connsiteX243" fmla="*/ 10220406 w 10232859"/>
              <a:gd name="connsiteY243" fmla="*/ 1683519 h 1705557"/>
              <a:gd name="connsiteX244" fmla="*/ 10232859 w 10232859"/>
              <a:gd name="connsiteY244" fmla="*/ 1705557 h 1705557"/>
              <a:gd name="connsiteX245" fmla="*/ 0 w 10232859"/>
              <a:gd name="connsiteY245" fmla="*/ 1705557 h 1705557"/>
              <a:gd name="connsiteX246" fmla="*/ 0 w 10232859"/>
              <a:gd name="connsiteY246" fmla="*/ 28342 h 1705557"/>
              <a:gd name="connsiteX247" fmla="*/ 8097 w 10232859"/>
              <a:gd name="connsiteY247" fmla="*/ 30869 h 1705557"/>
              <a:gd name="connsiteX248" fmla="*/ 77128 w 10232859"/>
              <a:gd name="connsiteY248" fmla="*/ 13381 h 1705557"/>
              <a:gd name="connsiteX249" fmla="*/ 188338 w 10232859"/>
              <a:gd name="connsiteY249" fmla="*/ 11593 h 1705557"/>
              <a:gd name="connsiteX250" fmla="*/ 298809 w 10232859"/>
              <a:gd name="connsiteY250" fmla="*/ 12712 h 1705557"/>
              <a:gd name="connsiteX251" fmla="*/ 338985 w 10232859"/>
              <a:gd name="connsiteY251" fmla="*/ 14520 h 1705557"/>
              <a:gd name="connsiteX252" fmla="*/ 409815 w 10232859"/>
              <a:gd name="connsiteY252" fmla="*/ 11559 h 1705557"/>
              <a:gd name="connsiteX253" fmla="*/ 424169 w 10232859"/>
              <a:gd name="connsiteY25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876587 w 10232859"/>
              <a:gd name="connsiteY27" fmla="*/ 144797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033465 w 10232859"/>
              <a:gd name="connsiteY120" fmla="*/ 175915 h 1699043"/>
              <a:gd name="connsiteX121" fmla="*/ 5115965 w 10232859"/>
              <a:gd name="connsiteY121" fmla="*/ 186069 h 1699043"/>
              <a:gd name="connsiteX122" fmla="*/ 5237936 w 10232859"/>
              <a:gd name="connsiteY122" fmla="*/ 239508 h 1699043"/>
              <a:gd name="connsiteX123" fmla="*/ 5290566 w 10232859"/>
              <a:gd name="connsiteY123" fmla="*/ 263295 h 1699043"/>
              <a:gd name="connsiteX124" fmla="*/ 5344878 w 10232859"/>
              <a:gd name="connsiteY124" fmla="*/ 276360 h 1699043"/>
              <a:gd name="connsiteX125" fmla="*/ 5413398 w 10232859"/>
              <a:gd name="connsiteY125" fmla="*/ 276235 h 1699043"/>
              <a:gd name="connsiteX126" fmla="*/ 5415629 w 10232859"/>
              <a:gd name="connsiteY126" fmla="*/ 275768 h 1699043"/>
              <a:gd name="connsiteX127" fmla="*/ 5433078 w 10232859"/>
              <a:gd name="connsiteY127" fmla="*/ 279684 h 1699043"/>
              <a:gd name="connsiteX128" fmla="*/ 5435759 w 10232859"/>
              <a:gd name="connsiteY128" fmla="*/ 283100 h 1699043"/>
              <a:gd name="connsiteX129" fmla="*/ 5447372 w 10232859"/>
              <a:gd name="connsiteY129" fmla="*/ 286587 h 1699043"/>
              <a:gd name="connsiteX130" fmla="*/ 5469289 w 10232859"/>
              <a:gd name="connsiteY130" fmla="*/ 295620 h 1699043"/>
              <a:gd name="connsiteX131" fmla="*/ 5508752 w 10232859"/>
              <a:gd name="connsiteY131" fmla="*/ 305753 h 1699043"/>
              <a:gd name="connsiteX132" fmla="*/ 5509657 w 10232859"/>
              <a:gd name="connsiteY132" fmla="*/ 304936 h 1699043"/>
              <a:gd name="connsiteX133" fmla="*/ 5521245 w 10232859"/>
              <a:gd name="connsiteY133" fmla="*/ 303688 h 1699043"/>
              <a:gd name="connsiteX134" fmla="*/ 5542415 w 10232859"/>
              <a:gd name="connsiteY134" fmla="*/ 303495 h 1699043"/>
              <a:gd name="connsiteX135" fmla="*/ 5596538 w 10232859"/>
              <a:gd name="connsiteY135" fmla="*/ 291153 h 1699043"/>
              <a:gd name="connsiteX136" fmla="*/ 5632514 w 10232859"/>
              <a:gd name="connsiteY136" fmla="*/ 301962 h 1699043"/>
              <a:gd name="connsiteX137" fmla="*/ 5640005 w 10232859"/>
              <a:gd name="connsiteY137" fmla="*/ 303617 h 1699043"/>
              <a:gd name="connsiteX138" fmla="*/ 5640259 w 10232859"/>
              <a:gd name="connsiteY138" fmla="*/ 303435 h 1699043"/>
              <a:gd name="connsiteX139" fmla="*/ 5648365 w 10232859"/>
              <a:gd name="connsiteY139" fmla="*/ 304754 h 1699043"/>
              <a:gd name="connsiteX140" fmla="*/ 5653662 w 10232859"/>
              <a:gd name="connsiteY140" fmla="*/ 306635 h 1699043"/>
              <a:gd name="connsiteX141" fmla="*/ 5668196 w 10232859"/>
              <a:gd name="connsiteY141" fmla="*/ 309846 h 1699043"/>
              <a:gd name="connsiteX142" fmla="*/ 5673886 w 10232859"/>
              <a:gd name="connsiteY142" fmla="*/ 309526 h 1699043"/>
              <a:gd name="connsiteX143" fmla="*/ 5677139 w 10232859"/>
              <a:gd name="connsiteY143" fmla="*/ 307345 h 1699043"/>
              <a:gd name="connsiteX144" fmla="*/ 5708983 w 10232859"/>
              <a:gd name="connsiteY144" fmla="*/ 306674 h 1699043"/>
              <a:gd name="connsiteX145" fmla="*/ 5773909 w 10232859"/>
              <a:gd name="connsiteY145" fmla="*/ 312061 h 1699043"/>
              <a:gd name="connsiteX146" fmla="*/ 5809500 w 10232859"/>
              <a:gd name="connsiteY146" fmla="*/ 318450 h 1699043"/>
              <a:gd name="connsiteX147" fmla="*/ 5908729 w 10232859"/>
              <a:gd name="connsiteY147" fmla="*/ 332335 h 1699043"/>
              <a:gd name="connsiteX148" fmla="*/ 6009654 w 10232859"/>
              <a:gd name="connsiteY148" fmla="*/ 343526 h 1699043"/>
              <a:gd name="connsiteX149" fmla="*/ 6067487 w 10232859"/>
              <a:gd name="connsiteY149" fmla="*/ 333712 h 1699043"/>
              <a:gd name="connsiteX150" fmla="*/ 6073281 w 10232859"/>
              <a:gd name="connsiteY150" fmla="*/ 334316 h 1699043"/>
              <a:gd name="connsiteX151" fmla="*/ 6086225 w 10232859"/>
              <a:gd name="connsiteY151" fmla="*/ 339621 h 1699043"/>
              <a:gd name="connsiteX152" fmla="*/ 6105063 w 10232859"/>
              <a:gd name="connsiteY152" fmla="*/ 347340 h 1699043"/>
              <a:gd name="connsiteX153" fmla="*/ 6135796 w 10232859"/>
              <a:gd name="connsiteY153" fmla="*/ 363143 h 1699043"/>
              <a:gd name="connsiteX154" fmla="*/ 6195166 w 10232859"/>
              <a:gd name="connsiteY154" fmla="*/ 360190 h 1699043"/>
              <a:gd name="connsiteX155" fmla="*/ 6216259 w 10232859"/>
              <a:gd name="connsiteY155" fmla="*/ 363365 h 1699043"/>
              <a:gd name="connsiteX156" fmla="*/ 6228331 w 10232859"/>
              <a:gd name="connsiteY156" fmla="*/ 364034 h 1699043"/>
              <a:gd name="connsiteX157" fmla="*/ 6229602 w 10232859"/>
              <a:gd name="connsiteY157" fmla="*/ 363414 h 1699043"/>
              <a:gd name="connsiteX158" fmla="*/ 6258988 w 10232859"/>
              <a:gd name="connsiteY158" fmla="*/ 378660 h 1699043"/>
              <a:gd name="connsiteX159" fmla="*/ 6264106 w 10232859"/>
              <a:gd name="connsiteY159" fmla="*/ 379141 h 1699043"/>
              <a:gd name="connsiteX160" fmla="*/ 6281703 w 10232859"/>
              <a:gd name="connsiteY160" fmla="*/ 391054 h 1699043"/>
              <a:gd name="connsiteX161" fmla="*/ 6291622 w 10232859"/>
              <a:gd name="connsiteY161" fmla="*/ 396155 h 1699043"/>
              <a:gd name="connsiteX162" fmla="*/ 6292712 w 10232859"/>
              <a:gd name="connsiteY162" fmla="*/ 399771 h 1699043"/>
              <a:gd name="connsiteX163" fmla="*/ 6308227 w 10232859"/>
              <a:gd name="connsiteY163" fmla="*/ 406196 h 1699043"/>
              <a:gd name="connsiteX164" fmla="*/ 6328981 w 10232859"/>
              <a:gd name="connsiteY164" fmla="*/ 409495 h 1699043"/>
              <a:gd name="connsiteX165" fmla="*/ 6368693 w 10232859"/>
              <a:gd name="connsiteY165" fmla="*/ 417845 h 1699043"/>
              <a:gd name="connsiteX166" fmla="*/ 6414811 w 10232859"/>
              <a:gd name="connsiteY166" fmla="*/ 452200 h 1699043"/>
              <a:gd name="connsiteX167" fmla="*/ 6467879 w 10232859"/>
              <a:gd name="connsiteY167" fmla="*/ 468248 h 1699043"/>
              <a:gd name="connsiteX168" fmla="*/ 6564351 w 10232859"/>
              <a:gd name="connsiteY168" fmla="*/ 537518 h 1699043"/>
              <a:gd name="connsiteX169" fmla="*/ 6711178 w 10232859"/>
              <a:gd name="connsiteY169" fmla="*/ 573610 h 1699043"/>
              <a:gd name="connsiteX170" fmla="*/ 6764036 w 10232859"/>
              <a:gd name="connsiteY170" fmla="*/ 588943 h 1699043"/>
              <a:gd name="connsiteX171" fmla="*/ 6858983 w 10232859"/>
              <a:gd name="connsiteY171" fmla="*/ 623723 h 1699043"/>
              <a:gd name="connsiteX172" fmla="*/ 6910661 w 10232859"/>
              <a:gd name="connsiteY172" fmla="*/ 634620 h 1699043"/>
              <a:gd name="connsiteX173" fmla="*/ 6944111 w 10232859"/>
              <a:gd name="connsiteY173" fmla="*/ 659502 h 1699043"/>
              <a:gd name="connsiteX174" fmla="*/ 6965771 w 10232859"/>
              <a:gd name="connsiteY174" fmla="*/ 659931 h 1699043"/>
              <a:gd name="connsiteX175" fmla="*/ 6969639 w 10232859"/>
              <a:gd name="connsiteY175" fmla="*/ 659837 h 1699043"/>
              <a:gd name="connsiteX176" fmla="*/ 6982242 w 10232859"/>
              <a:gd name="connsiteY176" fmla="*/ 663112 h 1699043"/>
              <a:gd name="connsiteX177" fmla="*/ 6989387 w 10232859"/>
              <a:gd name="connsiteY177" fmla="*/ 659474 h 1699043"/>
              <a:gd name="connsiteX178" fmla="*/ 7010930 w 10232859"/>
              <a:gd name="connsiteY178" fmla="*/ 661134 h 1699043"/>
              <a:gd name="connsiteX179" fmla="*/ 7033125 w 10232859"/>
              <a:gd name="connsiteY179" fmla="*/ 668436 h 1699043"/>
              <a:gd name="connsiteX180" fmla="*/ 7134461 w 10232859"/>
              <a:gd name="connsiteY180" fmla="*/ 708192 h 1699043"/>
              <a:gd name="connsiteX181" fmla="*/ 7197450 w 10232859"/>
              <a:gd name="connsiteY181" fmla="*/ 729094 h 1699043"/>
              <a:gd name="connsiteX182" fmla="*/ 7225084 w 10232859"/>
              <a:gd name="connsiteY182" fmla="*/ 732505 h 1699043"/>
              <a:gd name="connsiteX183" fmla="*/ 7261183 w 10232859"/>
              <a:gd name="connsiteY183" fmla="*/ 740313 h 1699043"/>
              <a:gd name="connsiteX184" fmla="*/ 7327760 w 10232859"/>
              <a:gd name="connsiteY184" fmla="*/ 750586 h 1699043"/>
              <a:gd name="connsiteX185" fmla="*/ 7412222 w 10232859"/>
              <a:gd name="connsiteY185" fmla="*/ 770487 h 1699043"/>
              <a:gd name="connsiteX186" fmla="*/ 7457904 w 10232859"/>
              <a:gd name="connsiteY186" fmla="*/ 804321 h 1699043"/>
              <a:gd name="connsiteX187" fmla="*/ 7465795 w 10232859"/>
              <a:gd name="connsiteY187" fmla="*/ 802598 h 1699043"/>
              <a:gd name="connsiteX188" fmla="*/ 7505046 w 10232859"/>
              <a:gd name="connsiteY188" fmla="*/ 816517 h 1699043"/>
              <a:gd name="connsiteX189" fmla="*/ 7623220 w 10232859"/>
              <a:gd name="connsiteY189" fmla="*/ 888520 h 1699043"/>
              <a:gd name="connsiteX190" fmla="*/ 7700458 w 10232859"/>
              <a:gd name="connsiteY190" fmla="*/ 915079 h 1699043"/>
              <a:gd name="connsiteX191" fmla="*/ 7730988 w 10232859"/>
              <a:gd name="connsiteY191" fmla="*/ 920756 h 1699043"/>
              <a:gd name="connsiteX192" fmla="*/ 7781942 w 10232859"/>
              <a:gd name="connsiteY192" fmla="*/ 930503 h 1699043"/>
              <a:gd name="connsiteX193" fmla="*/ 7827704 w 10232859"/>
              <a:gd name="connsiteY193" fmla="*/ 928558 h 1699043"/>
              <a:gd name="connsiteX194" fmla="*/ 7867270 w 10232859"/>
              <a:gd name="connsiteY194" fmla="*/ 940366 h 1699043"/>
              <a:gd name="connsiteX195" fmla="*/ 7866538 w 10232859"/>
              <a:gd name="connsiteY195" fmla="*/ 955045 h 1699043"/>
              <a:gd name="connsiteX196" fmla="*/ 7912084 w 10232859"/>
              <a:gd name="connsiteY196" fmla="*/ 963800 h 1699043"/>
              <a:gd name="connsiteX197" fmla="*/ 7982264 w 10232859"/>
              <a:gd name="connsiteY197" fmla="*/ 975773 h 1699043"/>
              <a:gd name="connsiteX198" fmla="*/ 7991272 w 10232859"/>
              <a:gd name="connsiteY198" fmla="*/ 981104 h 1699043"/>
              <a:gd name="connsiteX199" fmla="*/ 8006496 w 10232859"/>
              <a:gd name="connsiteY199" fmla="*/ 972839 h 1699043"/>
              <a:gd name="connsiteX200" fmla="*/ 8034497 w 10232859"/>
              <a:gd name="connsiteY200" fmla="*/ 972054 h 1699043"/>
              <a:gd name="connsiteX201" fmla="*/ 8150881 w 10232859"/>
              <a:gd name="connsiteY201" fmla="*/ 990411 h 1699043"/>
              <a:gd name="connsiteX202" fmla="*/ 8172106 w 10232859"/>
              <a:gd name="connsiteY202" fmla="*/ 990512 h 1699043"/>
              <a:gd name="connsiteX203" fmla="*/ 8196076 w 10232859"/>
              <a:gd name="connsiteY203" fmla="*/ 1000078 h 1699043"/>
              <a:gd name="connsiteX204" fmla="*/ 8247463 w 10232859"/>
              <a:gd name="connsiteY204" fmla="*/ 1016332 h 1699043"/>
              <a:gd name="connsiteX205" fmla="*/ 8279272 w 10232859"/>
              <a:gd name="connsiteY205" fmla="*/ 1032921 h 1699043"/>
              <a:gd name="connsiteX206" fmla="*/ 8289611 w 10232859"/>
              <a:gd name="connsiteY206" fmla="*/ 1028630 h 1699043"/>
              <a:gd name="connsiteX207" fmla="*/ 8311483 w 10232859"/>
              <a:gd name="connsiteY207" fmla="*/ 1029399 h 1699043"/>
              <a:gd name="connsiteX208" fmla="*/ 8399489 w 10232859"/>
              <a:gd name="connsiteY208" fmla="*/ 1048562 h 1699043"/>
              <a:gd name="connsiteX209" fmla="*/ 8415973 w 10232859"/>
              <a:gd name="connsiteY209" fmla="*/ 1049660 h 1699043"/>
              <a:gd name="connsiteX210" fmla="*/ 8433326 w 10232859"/>
              <a:gd name="connsiteY210" fmla="*/ 1057881 h 1699043"/>
              <a:gd name="connsiteX211" fmla="*/ 8502328 w 10232859"/>
              <a:gd name="connsiteY211" fmla="*/ 1091498 h 1699043"/>
              <a:gd name="connsiteX212" fmla="*/ 8534346 w 10232859"/>
              <a:gd name="connsiteY212" fmla="*/ 1106980 h 1699043"/>
              <a:gd name="connsiteX213" fmla="*/ 8534980 w 10232859"/>
              <a:gd name="connsiteY213" fmla="*/ 1110861 h 1699043"/>
              <a:gd name="connsiteX214" fmla="*/ 8544104 w 10232859"/>
              <a:gd name="connsiteY214" fmla="*/ 1108406 h 1699043"/>
              <a:gd name="connsiteX215" fmla="*/ 8567742 w 10232859"/>
              <a:gd name="connsiteY215" fmla="*/ 1117590 h 1699043"/>
              <a:gd name="connsiteX216" fmla="*/ 8633779 w 10232859"/>
              <a:gd name="connsiteY216" fmla="*/ 1139226 h 1699043"/>
              <a:gd name="connsiteX217" fmla="*/ 8676965 w 10232859"/>
              <a:gd name="connsiteY217" fmla="*/ 1156949 h 1699043"/>
              <a:gd name="connsiteX218" fmla="*/ 8698944 w 10232859"/>
              <a:gd name="connsiteY218" fmla="*/ 1156939 h 1699043"/>
              <a:gd name="connsiteX219" fmla="*/ 8711456 w 10232859"/>
              <a:gd name="connsiteY219" fmla="*/ 1169217 h 1699043"/>
              <a:gd name="connsiteX220" fmla="*/ 8732793 w 10232859"/>
              <a:gd name="connsiteY220" fmla="*/ 1172972 h 1699043"/>
              <a:gd name="connsiteX221" fmla="*/ 8751897 w 10232859"/>
              <a:gd name="connsiteY221" fmla="*/ 1190886 h 1699043"/>
              <a:gd name="connsiteX222" fmla="*/ 8793564 w 10232859"/>
              <a:gd name="connsiteY222" fmla="*/ 1172572 h 1699043"/>
              <a:gd name="connsiteX223" fmla="*/ 8834270 w 10232859"/>
              <a:gd name="connsiteY223" fmla="*/ 1206624 h 1699043"/>
              <a:gd name="connsiteX224" fmla="*/ 8853872 w 10232859"/>
              <a:gd name="connsiteY224" fmla="*/ 1214714 h 1699043"/>
              <a:gd name="connsiteX225" fmla="*/ 8861901 w 10232859"/>
              <a:gd name="connsiteY225" fmla="*/ 1211375 h 1699043"/>
              <a:gd name="connsiteX226" fmla="*/ 8874168 w 10232859"/>
              <a:gd name="connsiteY226" fmla="*/ 1213967 h 1699043"/>
              <a:gd name="connsiteX227" fmla="*/ 8871123 w 10232859"/>
              <a:gd name="connsiteY227" fmla="*/ 1221160 h 1699043"/>
              <a:gd name="connsiteX228" fmla="*/ 8903537 w 10232859"/>
              <a:gd name="connsiteY228" fmla="*/ 1230588 h 1699043"/>
              <a:gd name="connsiteX229" fmla="*/ 8933767 w 10232859"/>
              <a:gd name="connsiteY229" fmla="*/ 1263368 h 1699043"/>
              <a:gd name="connsiteX230" fmla="*/ 8985765 w 10232859"/>
              <a:gd name="connsiteY230" fmla="*/ 1287664 h 1699043"/>
              <a:gd name="connsiteX231" fmla="*/ 9071444 w 10232859"/>
              <a:gd name="connsiteY231" fmla="*/ 1317305 h 1699043"/>
              <a:gd name="connsiteX232" fmla="*/ 9096711 w 10232859"/>
              <a:gd name="connsiteY232" fmla="*/ 1327777 h 1699043"/>
              <a:gd name="connsiteX233" fmla="*/ 9338853 w 10232859"/>
              <a:gd name="connsiteY233" fmla="*/ 1448046 h 1699043"/>
              <a:gd name="connsiteX234" fmla="*/ 9520814 w 10232859"/>
              <a:gd name="connsiteY234" fmla="*/ 1449827 h 1699043"/>
              <a:gd name="connsiteX235" fmla="*/ 9702271 w 10232859"/>
              <a:gd name="connsiteY235" fmla="*/ 1488553 h 1699043"/>
              <a:gd name="connsiteX236" fmla="*/ 9744273 w 10232859"/>
              <a:gd name="connsiteY236" fmla="*/ 1523512 h 1699043"/>
              <a:gd name="connsiteX237" fmla="*/ 9771903 w 10232859"/>
              <a:gd name="connsiteY237" fmla="*/ 1530034 h 1699043"/>
              <a:gd name="connsiteX238" fmla="*/ 9818565 w 10232859"/>
              <a:gd name="connsiteY238" fmla="*/ 1538545 h 1699043"/>
              <a:gd name="connsiteX239" fmla="*/ 9882202 w 10232859"/>
              <a:gd name="connsiteY239" fmla="*/ 1565888 h 1699043"/>
              <a:gd name="connsiteX240" fmla="*/ 10022025 w 10232859"/>
              <a:gd name="connsiteY240" fmla="*/ 1599696 h 1699043"/>
              <a:gd name="connsiteX241" fmla="*/ 10220406 w 10232859"/>
              <a:gd name="connsiteY241" fmla="*/ 1677005 h 1699043"/>
              <a:gd name="connsiteX242" fmla="*/ 10232859 w 10232859"/>
              <a:gd name="connsiteY242" fmla="*/ 1699043 h 1699043"/>
              <a:gd name="connsiteX243" fmla="*/ 0 w 10232859"/>
              <a:gd name="connsiteY243" fmla="*/ 1699043 h 1699043"/>
              <a:gd name="connsiteX244" fmla="*/ 0 w 10232859"/>
              <a:gd name="connsiteY244" fmla="*/ 21828 h 1699043"/>
              <a:gd name="connsiteX245" fmla="*/ 8097 w 10232859"/>
              <a:gd name="connsiteY245" fmla="*/ 24355 h 1699043"/>
              <a:gd name="connsiteX246" fmla="*/ 77128 w 10232859"/>
              <a:gd name="connsiteY246" fmla="*/ 6867 h 1699043"/>
              <a:gd name="connsiteX247" fmla="*/ 188338 w 10232859"/>
              <a:gd name="connsiteY247" fmla="*/ 5079 h 1699043"/>
              <a:gd name="connsiteX248" fmla="*/ 298809 w 10232859"/>
              <a:gd name="connsiteY248" fmla="*/ 6198 h 1699043"/>
              <a:gd name="connsiteX249" fmla="*/ 338985 w 10232859"/>
              <a:gd name="connsiteY249" fmla="*/ 8006 h 1699043"/>
              <a:gd name="connsiteX250" fmla="*/ 409815 w 10232859"/>
              <a:gd name="connsiteY25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35796 w 10232859"/>
              <a:gd name="connsiteY151" fmla="*/ 363143 h 1699043"/>
              <a:gd name="connsiteX152" fmla="*/ 6195166 w 10232859"/>
              <a:gd name="connsiteY152" fmla="*/ 360190 h 1699043"/>
              <a:gd name="connsiteX153" fmla="*/ 6216259 w 10232859"/>
              <a:gd name="connsiteY153" fmla="*/ 363365 h 1699043"/>
              <a:gd name="connsiteX154" fmla="*/ 6228331 w 10232859"/>
              <a:gd name="connsiteY154" fmla="*/ 364034 h 1699043"/>
              <a:gd name="connsiteX155" fmla="*/ 6229602 w 10232859"/>
              <a:gd name="connsiteY155" fmla="*/ 363414 h 1699043"/>
              <a:gd name="connsiteX156" fmla="*/ 6258988 w 10232859"/>
              <a:gd name="connsiteY156" fmla="*/ 378660 h 1699043"/>
              <a:gd name="connsiteX157" fmla="*/ 6264106 w 10232859"/>
              <a:gd name="connsiteY157" fmla="*/ 379141 h 1699043"/>
              <a:gd name="connsiteX158" fmla="*/ 6281703 w 10232859"/>
              <a:gd name="connsiteY158" fmla="*/ 391054 h 1699043"/>
              <a:gd name="connsiteX159" fmla="*/ 6291622 w 10232859"/>
              <a:gd name="connsiteY159" fmla="*/ 396155 h 1699043"/>
              <a:gd name="connsiteX160" fmla="*/ 6292712 w 10232859"/>
              <a:gd name="connsiteY160" fmla="*/ 399771 h 1699043"/>
              <a:gd name="connsiteX161" fmla="*/ 6308227 w 10232859"/>
              <a:gd name="connsiteY161" fmla="*/ 406196 h 1699043"/>
              <a:gd name="connsiteX162" fmla="*/ 6328981 w 10232859"/>
              <a:gd name="connsiteY162" fmla="*/ 409495 h 1699043"/>
              <a:gd name="connsiteX163" fmla="*/ 6368693 w 10232859"/>
              <a:gd name="connsiteY163" fmla="*/ 417845 h 1699043"/>
              <a:gd name="connsiteX164" fmla="*/ 6414811 w 10232859"/>
              <a:gd name="connsiteY164" fmla="*/ 452200 h 1699043"/>
              <a:gd name="connsiteX165" fmla="*/ 6467879 w 10232859"/>
              <a:gd name="connsiteY165" fmla="*/ 468248 h 1699043"/>
              <a:gd name="connsiteX166" fmla="*/ 6564351 w 10232859"/>
              <a:gd name="connsiteY166" fmla="*/ 537518 h 1699043"/>
              <a:gd name="connsiteX167" fmla="*/ 6711178 w 10232859"/>
              <a:gd name="connsiteY167" fmla="*/ 573610 h 1699043"/>
              <a:gd name="connsiteX168" fmla="*/ 6764036 w 10232859"/>
              <a:gd name="connsiteY168" fmla="*/ 588943 h 1699043"/>
              <a:gd name="connsiteX169" fmla="*/ 6858983 w 10232859"/>
              <a:gd name="connsiteY169" fmla="*/ 623723 h 1699043"/>
              <a:gd name="connsiteX170" fmla="*/ 6910661 w 10232859"/>
              <a:gd name="connsiteY170" fmla="*/ 634620 h 1699043"/>
              <a:gd name="connsiteX171" fmla="*/ 6944111 w 10232859"/>
              <a:gd name="connsiteY171" fmla="*/ 659502 h 1699043"/>
              <a:gd name="connsiteX172" fmla="*/ 6965771 w 10232859"/>
              <a:gd name="connsiteY172" fmla="*/ 659931 h 1699043"/>
              <a:gd name="connsiteX173" fmla="*/ 6969639 w 10232859"/>
              <a:gd name="connsiteY173" fmla="*/ 659837 h 1699043"/>
              <a:gd name="connsiteX174" fmla="*/ 6982242 w 10232859"/>
              <a:gd name="connsiteY174" fmla="*/ 663112 h 1699043"/>
              <a:gd name="connsiteX175" fmla="*/ 6989387 w 10232859"/>
              <a:gd name="connsiteY175" fmla="*/ 659474 h 1699043"/>
              <a:gd name="connsiteX176" fmla="*/ 7010930 w 10232859"/>
              <a:gd name="connsiteY176" fmla="*/ 661134 h 1699043"/>
              <a:gd name="connsiteX177" fmla="*/ 7033125 w 10232859"/>
              <a:gd name="connsiteY177" fmla="*/ 668436 h 1699043"/>
              <a:gd name="connsiteX178" fmla="*/ 7134461 w 10232859"/>
              <a:gd name="connsiteY178" fmla="*/ 708192 h 1699043"/>
              <a:gd name="connsiteX179" fmla="*/ 7197450 w 10232859"/>
              <a:gd name="connsiteY179" fmla="*/ 729094 h 1699043"/>
              <a:gd name="connsiteX180" fmla="*/ 7225084 w 10232859"/>
              <a:gd name="connsiteY180" fmla="*/ 732505 h 1699043"/>
              <a:gd name="connsiteX181" fmla="*/ 7261183 w 10232859"/>
              <a:gd name="connsiteY181" fmla="*/ 740313 h 1699043"/>
              <a:gd name="connsiteX182" fmla="*/ 7327760 w 10232859"/>
              <a:gd name="connsiteY182" fmla="*/ 750586 h 1699043"/>
              <a:gd name="connsiteX183" fmla="*/ 7412222 w 10232859"/>
              <a:gd name="connsiteY183" fmla="*/ 770487 h 1699043"/>
              <a:gd name="connsiteX184" fmla="*/ 7457904 w 10232859"/>
              <a:gd name="connsiteY184" fmla="*/ 804321 h 1699043"/>
              <a:gd name="connsiteX185" fmla="*/ 7465795 w 10232859"/>
              <a:gd name="connsiteY185" fmla="*/ 802598 h 1699043"/>
              <a:gd name="connsiteX186" fmla="*/ 7505046 w 10232859"/>
              <a:gd name="connsiteY186" fmla="*/ 816517 h 1699043"/>
              <a:gd name="connsiteX187" fmla="*/ 7623220 w 10232859"/>
              <a:gd name="connsiteY187" fmla="*/ 888520 h 1699043"/>
              <a:gd name="connsiteX188" fmla="*/ 7700458 w 10232859"/>
              <a:gd name="connsiteY188" fmla="*/ 915079 h 1699043"/>
              <a:gd name="connsiteX189" fmla="*/ 7730988 w 10232859"/>
              <a:gd name="connsiteY189" fmla="*/ 920756 h 1699043"/>
              <a:gd name="connsiteX190" fmla="*/ 7781942 w 10232859"/>
              <a:gd name="connsiteY190" fmla="*/ 930503 h 1699043"/>
              <a:gd name="connsiteX191" fmla="*/ 7827704 w 10232859"/>
              <a:gd name="connsiteY191" fmla="*/ 928558 h 1699043"/>
              <a:gd name="connsiteX192" fmla="*/ 7867270 w 10232859"/>
              <a:gd name="connsiteY192" fmla="*/ 940366 h 1699043"/>
              <a:gd name="connsiteX193" fmla="*/ 7866538 w 10232859"/>
              <a:gd name="connsiteY193" fmla="*/ 955045 h 1699043"/>
              <a:gd name="connsiteX194" fmla="*/ 7912084 w 10232859"/>
              <a:gd name="connsiteY194" fmla="*/ 963800 h 1699043"/>
              <a:gd name="connsiteX195" fmla="*/ 7982264 w 10232859"/>
              <a:gd name="connsiteY195" fmla="*/ 975773 h 1699043"/>
              <a:gd name="connsiteX196" fmla="*/ 7991272 w 10232859"/>
              <a:gd name="connsiteY196" fmla="*/ 981104 h 1699043"/>
              <a:gd name="connsiteX197" fmla="*/ 8006496 w 10232859"/>
              <a:gd name="connsiteY197" fmla="*/ 972839 h 1699043"/>
              <a:gd name="connsiteX198" fmla="*/ 8034497 w 10232859"/>
              <a:gd name="connsiteY198" fmla="*/ 972054 h 1699043"/>
              <a:gd name="connsiteX199" fmla="*/ 8150881 w 10232859"/>
              <a:gd name="connsiteY199" fmla="*/ 990411 h 1699043"/>
              <a:gd name="connsiteX200" fmla="*/ 8172106 w 10232859"/>
              <a:gd name="connsiteY200" fmla="*/ 990512 h 1699043"/>
              <a:gd name="connsiteX201" fmla="*/ 8196076 w 10232859"/>
              <a:gd name="connsiteY201" fmla="*/ 1000078 h 1699043"/>
              <a:gd name="connsiteX202" fmla="*/ 8247463 w 10232859"/>
              <a:gd name="connsiteY202" fmla="*/ 1016332 h 1699043"/>
              <a:gd name="connsiteX203" fmla="*/ 8279272 w 10232859"/>
              <a:gd name="connsiteY203" fmla="*/ 1032921 h 1699043"/>
              <a:gd name="connsiteX204" fmla="*/ 8289611 w 10232859"/>
              <a:gd name="connsiteY204" fmla="*/ 1028630 h 1699043"/>
              <a:gd name="connsiteX205" fmla="*/ 8311483 w 10232859"/>
              <a:gd name="connsiteY205" fmla="*/ 1029399 h 1699043"/>
              <a:gd name="connsiteX206" fmla="*/ 8399489 w 10232859"/>
              <a:gd name="connsiteY206" fmla="*/ 1048562 h 1699043"/>
              <a:gd name="connsiteX207" fmla="*/ 8415973 w 10232859"/>
              <a:gd name="connsiteY207" fmla="*/ 1049660 h 1699043"/>
              <a:gd name="connsiteX208" fmla="*/ 8433326 w 10232859"/>
              <a:gd name="connsiteY208" fmla="*/ 1057881 h 1699043"/>
              <a:gd name="connsiteX209" fmla="*/ 8502328 w 10232859"/>
              <a:gd name="connsiteY209" fmla="*/ 1091498 h 1699043"/>
              <a:gd name="connsiteX210" fmla="*/ 8534346 w 10232859"/>
              <a:gd name="connsiteY210" fmla="*/ 1106980 h 1699043"/>
              <a:gd name="connsiteX211" fmla="*/ 8534980 w 10232859"/>
              <a:gd name="connsiteY211" fmla="*/ 1110861 h 1699043"/>
              <a:gd name="connsiteX212" fmla="*/ 8544104 w 10232859"/>
              <a:gd name="connsiteY212" fmla="*/ 1108406 h 1699043"/>
              <a:gd name="connsiteX213" fmla="*/ 8567742 w 10232859"/>
              <a:gd name="connsiteY213" fmla="*/ 1117590 h 1699043"/>
              <a:gd name="connsiteX214" fmla="*/ 8633779 w 10232859"/>
              <a:gd name="connsiteY214" fmla="*/ 1139226 h 1699043"/>
              <a:gd name="connsiteX215" fmla="*/ 8676965 w 10232859"/>
              <a:gd name="connsiteY215" fmla="*/ 1156949 h 1699043"/>
              <a:gd name="connsiteX216" fmla="*/ 8698944 w 10232859"/>
              <a:gd name="connsiteY216" fmla="*/ 1156939 h 1699043"/>
              <a:gd name="connsiteX217" fmla="*/ 8711456 w 10232859"/>
              <a:gd name="connsiteY217" fmla="*/ 1169217 h 1699043"/>
              <a:gd name="connsiteX218" fmla="*/ 8732793 w 10232859"/>
              <a:gd name="connsiteY218" fmla="*/ 1172972 h 1699043"/>
              <a:gd name="connsiteX219" fmla="*/ 8751897 w 10232859"/>
              <a:gd name="connsiteY219" fmla="*/ 1190886 h 1699043"/>
              <a:gd name="connsiteX220" fmla="*/ 8793564 w 10232859"/>
              <a:gd name="connsiteY220" fmla="*/ 1172572 h 1699043"/>
              <a:gd name="connsiteX221" fmla="*/ 8834270 w 10232859"/>
              <a:gd name="connsiteY221" fmla="*/ 1206624 h 1699043"/>
              <a:gd name="connsiteX222" fmla="*/ 8853872 w 10232859"/>
              <a:gd name="connsiteY222" fmla="*/ 1214714 h 1699043"/>
              <a:gd name="connsiteX223" fmla="*/ 8861901 w 10232859"/>
              <a:gd name="connsiteY223" fmla="*/ 1211375 h 1699043"/>
              <a:gd name="connsiteX224" fmla="*/ 8874168 w 10232859"/>
              <a:gd name="connsiteY224" fmla="*/ 1213967 h 1699043"/>
              <a:gd name="connsiteX225" fmla="*/ 8871123 w 10232859"/>
              <a:gd name="connsiteY225" fmla="*/ 1221160 h 1699043"/>
              <a:gd name="connsiteX226" fmla="*/ 8903537 w 10232859"/>
              <a:gd name="connsiteY226" fmla="*/ 1230588 h 1699043"/>
              <a:gd name="connsiteX227" fmla="*/ 8933767 w 10232859"/>
              <a:gd name="connsiteY227" fmla="*/ 1263368 h 1699043"/>
              <a:gd name="connsiteX228" fmla="*/ 8985765 w 10232859"/>
              <a:gd name="connsiteY228" fmla="*/ 1287664 h 1699043"/>
              <a:gd name="connsiteX229" fmla="*/ 9071444 w 10232859"/>
              <a:gd name="connsiteY229" fmla="*/ 1317305 h 1699043"/>
              <a:gd name="connsiteX230" fmla="*/ 9096711 w 10232859"/>
              <a:gd name="connsiteY230" fmla="*/ 1327777 h 1699043"/>
              <a:gd name="connsiteX231" fmla="*/ 9338853 w 10232859"/>
              <a:gd name="connsiteY231" fmla="*/ 1448046 h 1699043"/>
              <a:gd name="connsiteX232" fmla="*/ 9520814 w 10232859"/>
              <a:gd name="connsiteY232" fmla="*/ 1449827 h 1699043"/>
              <a:gd name="connsiteX233" fmla="*/ 9702271 w 10232859"/>
              <a:gd name="connsiteY233" fmla="*/ 1488553 h 1699043"/>
              <a:gd name="connsiteX234" fmla="*/ 9744273 w 10232859"/>
              <a:gd name="connsiteY234" fmla="*/ 1523512 h 1699043"/>
              <a:gd name="connsiteX235" fmla="*/ 9771903 w 10232859"/>
              <a:gd name="connsiteY235" fmla="*/ 1530034 h 1699043"/>
              <a:gd name="connsiteX236" fmla="*/ 9818565 w 10232859"/>
              <a:gd name="connsiteY236" fmla="*/ 1538545 h 1699043"/>
              <a:gd name="connsiteX237" fmla="*/ 9882202 w 10232859"/>
              <a:gd name="connsiteY237" fmla="*/ 1565888 h 1699043"/>
              <a:gd name="connsiteX238" fmla="*/ 10022025 w 10232859"/>
              <a:gd name="connsiteY238" fmla="*/ 1599696 h 1699043"/>
              <a:gd name="connsiteX239" fmla="*/ 10220406 w 10232859"/>
              <a:gd name="connsiteY239" fmla="*/ 1677005 h 1699043"/>
              <a:gd name="connsiteX240" fmla="*/ 10232859 w 10232859"/>
              <a:gd name="connsiteY240" fmla="*/ 1699043 h 1699043"/>
              <a:gd name="connsiteX241" fmla="*/ 0 w 10232859"/>
              <a:gd name="connsiteY241" fmla="*/ 1699043 h 1699043"/>
              <a:gd name="connsiteX242" fmla="*/ 0 w 10232859"/>
              <a:gd name="connsiteY242" fmla="*/ 21828 h 1699043"/>
              <a:gd name="connsiteX243" fmla="*/ 8097 w 10232859"/>
              <a:gd name="connsiteY243" fmla="*/ 24355 h 1699043"/>
              <a:gd name="connsiteX244" fmla="*/ 77128 w 10232859"/>
              <a:gd name="connsiteY244" fmla="*/ 6867 h 1699043"/>
              <a:gd name="connsiteX245" fmla="*/ 188338 w 10232859"/>
              <a:gd name="connsiteY245" fmla="*/ 5079 h 1699043"/>
              <a:gd name="connsiteX246" fmla="*/ 298809 w 10232859"/>
              <a:gd name="connsiteY246" fmla="*/ 6198 h 1699043"/>
              <a:gd name="connsiteX247" fmla="*/ 338985 w 10232859"/>
              <a:gd name="connsiteY247" fmla="*/ 8006 h 1699043"/>
              <a:gd name="connsiteX248" fmla="*/ 409815 w 10232859"/>
              <a:gd name="connsiteY248"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95166 w 10232859"/>
              <a:gd name="connsiteY151" fmla="*/ 360190 h 1699043"/>
              <a:gd name="connsiteX152" fmla="*/ 6216259 w 10232859"/>
              <a:gd name="connsiteY152" fmla="*/ 363365 h 1699043"/>
              <a:gd name="connsiteX153" fmla="*/ 6228331 w 10232859"/>
              <a:gd name="connsiteY153" fmla="*/ 364034 h 1699043"/>
              <a:gd name="connsiteX154" fmla="*/ 6229602 w 10232859"/>
              <a:gd name="connsiteY154" fmla="*/ 363414 h 1699043"/>
              <a:gd name="connsiteX155" fmla="*/ 6258988 w 10232859"/>
              <a:gd name="connsiteY155" fmla="*/ 378660 h 1699043"/>
              <a:gd name="connsiteX156" fmla="*/ 6264106 w 10232859"/>
              <a:gd name="connsiteY156" fmla="*/ 379141 h 1699043"/>
              <a:gd name="connsiteX157" fmla="*/ 6281703 w 10232859"/>
              <a:gd name="connsiteY157" fmla="*/ 391054 h 1699043"/>
              <a:gd name="connsiteX158" fmla="*/ 6291622 w 10232859"/>
              <a:gd name="connsiteY158" fmla="*/ 396155 h 1699043"/>
              <a:gd name="connsiteX159" fmla="*/ 6292712 w 10232859"/>
              <a:gd name="connsiteY159" fmla="*/ 399771 h 1699043"/>
              <a:gd name="connsiteX160" fmla="*/ 6308227 w 10232859"/>
              <a:gd name="connsiteY160" fmla="*/ 406196 h 1699043"/>
              <a:gd name="connsiteX161" fmla="*/ 6328981 w 10232859"/>
              <a:gd name="connsiteY161" fmla="*/ 409495 h 1699043"/>
              <a:gd name="connsiteX162" fmla="*/ 6368693 w 10232859"/>
              <a:gd name="connsiteY162" fmla="*/ 417845 h 1699043"/>
              <a:gd name="connsiteX163" fmla="*/ 6414811 w 10232859"/>
              <a:gd name="connsiteY163" fmla="*/ 452200 h 1699043"/>
              <a:gd name="connsiteX164" fmla="*/ 6467879 w 10232859"/>
              <a:gd name="connsiteY164" fmla="*/ 468248 h 1699043"/>
              <a:gd name="connsiteX165" fmla="*/ 6564351 w 10232859"/>
              <a:gd name="connsiteY165" fmla="*/ 537518 h 1699043"/>
              <a:gd name="connsiteX166" fmla="*/ 6711178 w 10232859"/>
              <a:gd name="connsiteY166" fmla="*/ 573610 h 1699043"/>
              <a:gd name="connsiteX167" fmla="*/ 6764036 w 10232859"/>
              <a:gd name="connsiteY167" fmla="*/ 588943 h 1699043"/>
              <a:gd name="connsiteX168" fmla="*/ 6858983 w 10232859"/>
              <a:gd name="connsiteY168" fmla="*/ 623723 h 1699043"/>
              <a:gd name="connsiteX169" fmla="*/ 6910661 w 10232859"/>
              <a:gd name="connsiteY169" fmla="*/ 634620 h 1699043"/>
              <a:gd name="connsiteX170" fmla="*/ 6944111 w 10232859"/>
              <a:gd name="connsiteY170" fmla="*/ 659502 h 1699043"/>
              <a:gd name="connsiteX171" fmla="*/ 6965771 w 10232859"/>
              <a:gd name="connsiteY171" fmla="*/ 659931 h 1699043"/>
              <a:gd name="connsiteX172" fmla="*/ 6969639 w 10232859"/>
              <a:gd name="connsiteY172" fmla="*/ 659837 h 1699043"/>
              <a:gd name="connsiteX173" fmla="*/ 6982242 w 10232859"/>
              <a:gd name="connsiteY173" fmla="*/ 663112 h 1699043"/>
              <a:gd name="connsiteX174" fmla="*/ 6989387 w 10232859"/>
              <a:gd name="connsiteY174" fmla="*/ 659474 h 1699043"/>
              <a:gd name="connsiteX175" fmla="*/ 7010930 w 10232859"/>
              <a:gd name="connsiteY175" fmla="*/ 661134 h 1699043"/>
              <a:gd name="connsiteX176" fmla="*/ 7033125 w 10232859"/>
              <a:gd name="connsiteY176" fmla="*/ 668436 h 1699043"/>
              <a:gd name="connsiteX177" fmla="*/ 7134461 w 10232859"/>
              <a:gd name="connsiteY177" fmla="*/ 708192 h 1699043"/>
              <a:gd name="connsiteX178" fmla="*/ 7197450 w 10232859"/>
              <a:gd name="connsiteY178" fmla="*/ 729094 h 1699043"/>
              <a:gd name="connsiteX179" fmla="*/ 7225084 w 10232859"/>
              <a:gd name="connsiteY179" fmla="*/ 732505 h 1699043"/>
              <a:gd name="connsiteX180" fmla="*/ 7261183 w 10232859"/>
              <a:gd name="connsiteY180" fmla="*/ 740313 h 1699043"/>
              <a:gd name="connsiteX181" fmla="*/ 7327760 w 10232859"/>
              <a:gd name="connsiteY181" fmla="*/ 750586 h 1699043"/>
              <a:gd name="connsiteX182" fmla="*/ 7412222 w 10232859"/>
              <a:gd name="connsiteY182" fmla="*/ 770487 h 1699043"/>
              <a:gd name="connsiteX183" fmla="*/ 7457904 w 10232859"/>
              <a:gd name="connsiteY183" fmla="*/ 804321 h 1699043"/>
              <a:gd name="connsiteX184" fmla="*/ 7465795 w 10232859"/>
              <a:gd name="connsiteY184" fmla="*/ 802598 h 1699043"/>
              <a:gd name="connsiteX185" fmla="*/ 7505046 w 10232859"/>
              <a:gd name="connsiteY185" fmla="*/ 816517 h 1699043"/>
              <a:gd name="connsiteX186" fmla="*/ 7623220 w 10232859"/>
              <a:gd name="connsiteY186" fmla="*/ 888520 h 1699043"/>
              <a:gd name="connsiteX187" fmla="*/ 7700458 w 10232859"/>
              <a:gd name="connsiteY187" fmla="*/ 915079 h 1699043"/>
              <a:gd name="connsiteX188" fmla="*/ 7730988 w 10232859"/>
              <a:gd name="connsiteY188" fmla="*/ 920756 h 1699043"/>
              <a:gd name="connsiteX189" fmla="*/ 7781942 w 10232859"/>
              <a:gd name="connsiteY189" fmla="*/ 930503 h 1699043"/>
              <a:gd name="connsiteX190" fmla="*/ 7827704 w 10232859"/>
              <a:gd name="connsiteY190" fmla="*/ 928558 h 1699043"/>
              <a:gd name="connsiteX191" fmla="*/ 7867270 w 10232859"/>
              <a:gd name="connsiteY191" fmla="*/ 940366 h 1699043"/>
              <a:gd name="connsiteX192" fmla="*/ 7866538 w 10232859"/>
              <a:gd name="connsiteY192" fmla="*/ 955045 h 1699043"/>
              <a:gd name="connsiteX193" fmla="*/ 7912084 w 10232859"/>
              <a:gd name="connsiteY193" fmla="*/ 963800 h 1699043"/>
              <a:gd name="connsiteX194" fmla="*/ 7982264 w 10232859"/>
              <a:gd name="connsiteY194" fmla="*/ 975773 h 1699043"/>
              <a:gd name="connsiteX195" fmla="*/ 7991272 w 10232859"/>
              <a:gd name="connsiteY195" fmla="*/ 981104 h 1699043"/>
              <a:gd name="connsiteX196" fmla="*/ 8006496 w 10232859"/>
              <a:gd name="connsiteY196" fmla="*/ 972839 h 1699043"/>
              <a:gd name="connsiteX197" fmla="*/ 8034497 w 10232859"/>
              <a:gd name="connsiteY197" fmla="*/ 972054 h 1699043"/>
              <a:gd name="connsiteX198" fmla="*/ 8150881 w 10232859"/>
              <a:gd name="connsiteY198" fmla="*/ 990411 h 1699043"/>
              <a:gd name="connsiteX199" fmla="*/ 8172106 w 10232859"/>
              <a:gd name="connsiteY199" fmla="*/ 990512 h 1699043"/>
              <a:gd name="connsiteX200" fmla="*/ 8196076 w 10232859"/>
              <a:gd name="connsiteY200" fmla="*/ 1000078 h 1699043"/>
              <a:gd name="connsiteX201" fmla="*/ 8247463 w 10232859"/>
              <a:gd name="connsiteY201" fmla="*/ 1016332 h 1699043"/>
              <a:gd name="connsiteX202" fmla="*/ 8279272 w 10232859"/>
              <a:gd name="connsiteY202" fmla="*/ 1032921 h 1699043"/>
              <a:gd name="connsiteX203" fmla="*/ 8289611 w 10232859"/>
              <a:gd name="connsiteY203" fmla="*/ 1028630 h 1699043"/>
              <a:gd name="connsiteX204" fmla="*/ 8311483 w 10232859"/>
              <a:gd name="connsiteY204" fmla="*/ 1029399 h 1699043"/>
              <a:gd name="connsiteX205" fmla="*/ 8399489 w 10232859"/>
              <a:gd name="connsiteY205" fmla="*/ 1048562 h 1699043"/>
              <a:gd name="connsiteX206" fmla="*/ 8415973 w 10232859"/>
              <a:gd name="connsiteY206" fmla="*/ 1049660 h 1699043"/>
              <a:gd name="connsiteX207" fmla="*/ 8433326 w 10232859"/>
              <a:gd name="connsiteY207" fmla="*/ 1057881 h 1699043"/>
              <a:gd name="connsiteX208" fmla="*/ 8502328 w 10232859"/>
              <a:gd name="connsiteY208" fmla="*/ 1091498 h 1699043"/>
              <a:gd name="connsiteX209" fmla="*/ 8534346 w 10232859"/>
              <a:gd name="connsiteY209" fmla="*/ 1106980 h 1699043"/>
              <a:gd name="connsiteX210" fmla="*/ 8534980 w 10232859"/>
              <a:gd name="connsiteY210" fmla="*/ 1110861 h 1699043"/>
              <a:gd name="connsiteX211" fmla="*/ 8544104 w 10232859"/>
              <a:gd name="connsiteY211" fmla="*/ 1108406 h 1699043"/>
              <a:gd name="connsiteX212" fmla="*/ 8567742 w 10232859"/>
              <a:gd name="connsiteY212" fmla="*/ 1117590 h 1699043"/>
              <a:gd name="connsiteX213" fmla="*/ 8633779 w 10232859"/>
              <a:gd name="connsiteY213" fmla="*/ 1139226 h 1699043"/>
              <a:gd name="connsiteX214" fmla="*/ 8676965 w 10232859"/>
              <a:gd name="connsiteY214" fmla="*/ 1156949 h 1699043"/>
              <a:gd name="connsiteX215" fmla="*/ 8698944 w 10232859"/>
              <a:gd name="connsiteY215" fmla="*/ 1156939 h 1699043"/>
              <a:gd name="connsiteX216" fmla="*/ 8711456 w 10232859"/>
              <a:gd name="connsiteY216" fmla="*/ 1169217 h 1699043"/>
              <a:gd name="connsiteX217" fmla="*/ 8732793 w 10232859"/>
              <a:gd name="connsiteY217" fmla="*/ 1172972 h 1699043"/>
              <a:gd name="connsiteX218" fmla="*/ 8751897 w 10232859"/>
              <a:gd name="connsiteY218" fmla="*/ 1190886 h 1699043"/>
              <a:gd name="connsiteX219" fmla="*/ 8793564 w 10232859"/>
              <a:gd name="connsiteY219" fmla="*/ 1172572 h 1699043"/>
              <a:gd name="connsiteX220" fmla="*/ 8834270 w 10232859"/>
              <a:gd name="connsiteY220" fmla="*/ 1206624 h 1699043"/>
              <a:gd name="connsiteX221" fmla="*/ 8853872 w 10232859"/>
              <a:gd name="connsiteY221" fmla="*/ 1214714 h 1699043"/>
              <a:gd name="connsiteX222" fmla="*/ 8861901 w 10232859"/>
              <a:gd name="connsiteY222" fmla="*/ 1211375 h 1699043"/>
              <a:gd name="connsiteX223" fmla="*/ 8874168 w 10232859"/>
              <a:gd name="connsiteY223" fmla="*/ 1213967 h 1699043"/>
              <a:gd name="connsiteX224" fmla="*/ 8871123 w 10232859"/>
              <a:gd name="connsiteY224" fmla="*/ 1221160 h 1699043"/>
              <a:gd name="connsiteX225" fmla="*/ 8903537 w 10232859"/>
              <a:gd name="connsiteY225" fmla="*/ 1230588 h 1699043"/>
              <a:gd name="connsiteX226" fmla="*/ 8933767 w 10232859"/>
              <a:gd name="connsiteY226" fmla="*/ 1263368 h 1699043"/>
              <a:gd name="connsiteX227" fmla="*/ 8985765 w 10232859"/>
              <a:gd name="connsiteY227" fmla="*/ 1287664 h 1699043"/>
              <a:gd name="connsiteX228" fmla="*/ 9071444 w 10232859"/>
              <a:gd name="connsiteY228" fmla="*/ 1317305 h 1699043"/>
              <a:gd name="connsiteX229" fmla="*/ 9096711 w 10232859"/>
              <a:gd name="connsiteY229" fmla="*/ 1327777 h 1699043"/>
              <a:gd name="connsiteX230" fmla="*/ 9338853 w 10232859"/>
              <a:gd name="connsiteY230" fmla="*/ 1448046 h 1699043"/>
              <a:gd name="connsiteX231" fmla="*/ 9520814 w 10232859"/>
              <a:gd name="connsiteY231" fmla="*/ 1449827 h 1699043"/>
              <a:gd name="connsiteX232" fmla="*/ 9702271 w 10232859"/>
              <a:gd name="connsiteY232" fmla="*/ 1488553 h 1699043"/>
              <a:gd name="connsiteX233" fmla="*/ 9744273 w 10232859"/>
              <a:gd name="connsiteY233" fmla="*/ 1523512 h 1699043"/>
              <a:gd name="connsiteX234" fmla="*/ 9771903 w 10232859"/>
              <a:gd name="connsiteY234" fmla="*/ 1530034 h 1699043"/>
              <a:gd name="connsiteX235" fmla="*/ 9818565 w 10232859"/>
              <a:gd name="connsiteY235" fmla="*/ 1538545 h 1699043"/>
              <a:gd name="connsiteX236" fmla="*/ 9882202 w 10232859"/>
              <a:gd name="connsiteY236" fmla="*/ 1565888 h 1699043"/>
              <a:gd name="connsiteX237" fmla="*/ 10022025 w 10232859"/>
              <a:gd name="connsiteY237" fmla="*/ 1599696 h 1699043"/>
              <a:gd name="connsiteX238" fmla="*/ 10220406 w 10232859"/>
              <a:gd name="connsiteY238" fmla="*/ 1677005 h 1699043"/>
              <a:gd name="connsiteX239" fmla="*/ 10232859 w 10232859"/>
              <a:gd name="connsiteY239" fmla="*/ 1699043 h 1699043"/>
              <a:gd name="connsiteX240" fmla="*/ 0 w 10232859"/>
              <a:gd name="connsiteY240" fmla="*/ 1699043 h 1699043"/>
              <a:gd name="connsiteX241" fmla="*/ 0 w 10232859"/>
              <a:gd name="connsiteY241" fmla="*/ 21828 h 1699043"/>
              <a:gd name="connsiteX242" fmla="*/ 8097 w 10232859"/>
              <a:gd name="connsiteY242" fmla="*/ 24355 h 1699043"/>
              <a:gd name="connsiteX243" fmla="*/ 77128 w 10232859"/>
              <a:gd name="connsiteY243" fmla="*/ 6867 h 1699043"/>
              <a:gd name="connsiteX244" fmla="*/ 188338 w 10232859"/>
              <a:gd name="connsiteY244" fmla="*/ 5079 h 1699043"/>
              <a:gd name="connsiteX245" fmla="*/ 298809 w 10232859"/>
              <a:gd name="connsiteY245" fmla="*/ 6198 h 1699043"/>
              <a:gd name="connsiteX246" fmla="*/ 338985 w 10232859"/>
              <a:gd name="connsiteY246" fmla="*/ 8006 h 1699043"/>
              <a:gd name="connsiteX247" fmla="*/ 409815 w 10232859"/>
              <a:gd name="connsiteY247"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6073281 w 10232859"/>
              <a:gd name="connsiteY147" fmla="*/ 334316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6538 w 10232859"/>
              <a:gd name="connsiteY190" fmla="*/ 955045 h 1699043"/>
              <a:gd name="connsiteX191" fmla="*/ 7912084 w 10232859"/>
              <a:gd name="connsiteY191" fmla="*/ 963800 h 1699043"/>
              <a:gd name="connsiteX192" fmla="*/ 7982264 w 10232859"/>
              <a:gd name="connsiteY192" fmla="*/ 975773 h 1699043"/>
              <a:gd name="connsiteX193" fmla="*/ 7991272 w 10232859"/>
              <a:gd name="connsiteY193" fmla="*/ 981104 h 1699043"/>
              <a:gd name="connsiteX194" fmla="*/ 8006496 w 10232859"/>
              <a:gd name="connsiteY194" fmla="*/ 972839 h 1699043"/>
              <a:gd name="connsiteX195" fmla="*/ 8034497 w 10232859"/>
              <a:gd name="connsiteY195" fmla="*/ 972054 h 1699043"/>
              <a:gd name="connsiteX196" fmla="*/ 8150881 w 10232859"/>
              <a:gd name="connsiteY196" fmla="*/ 990411 h 1699043"/>
              <a:gd name="connsiteX197" fmla="*/ 8172106 w 10232859"/>
              <a:gd name="connsiteY197" fmla="*/ 990512 h 1699043"/>
              <a:gd name="connsiteX198" fmla="*/ 8196076 w 10232859"/>
              <a:gd name="connsiteY198" fmla="*/ 1000078 h 1699043"/>
              <a:gd name="connsiteX199" fmla="*/ 8247463 w 10232859"/>
              <a:gd name="connsiteY199" fmla="*/ 1016332 h 1699043"/>
              <a:gd name="connsiteX200" fmla="*/ 8279272 w 10232859"/>
              <a:gd name="connsiteY200" fmla="*/ 1032921 h 1699043"/>
              <a:gd name="connsiteX201" fmla="*/ 8289611 w 10232859"/>
              <a:gd name="connsiteY201" fmla="*/ 1028630 h 1699043"/>
              <a:gd name="connsiteX202" fmla="*/ 8311483 w 10232859"/>
              <a:gd name="connsiteY202" fmla="*/ 1029399 h 1699043"/>
              <a:gd name="connsiteX203" fmla="*/ 8399489 w 10232859"/>
              <a:gd name="connsiteY203" fmla="*/ 1048562 h 1699043"/>
              <a:gd name="connsiteX204" fmla="*/ 8415973 w 10232859"/>
              <a:gd name="connsiteY204" fmla="*/ 1049660 h 1699043"/>
              <a:gd name="connsiteX205" fmla="*/ 8433326 w 10232859"/>
              <a:gd name="connsiteY205" fmla="*/ 1057881 h 1699043"/>
              <a:gd name="connsiteX206" fmla="*/ 8502328 w 10232859"/>
              <a:gd name="connsiteY206" fmla="*/ 1091498 h 1699043"/>
              <a:gd name="connsiteX207" fmla="*/ 8534346 w 10232859"/>
              <a:gd name="connsiteY207" fmla="*/ 1106980 h 1699043"/>
              <a:gd name="connsiteX208" fmla="*/ 8534980 w 10232859"/>
              <a:gd name="connsiteY208" fmla="*/ 1110861 h 1699043"/>
              <a:gd name="connsiteX209" fmla="*/ 8544104 w 10232859"/>
              <a:gd name="connsiteY209" fmla="*/ 1108406 h 1699043"/>
              <a:gd name="connsiteX210" fmla="*/ 8567742 w 10232859"/>
              <a:gd name="connsiteY210" fmla="*/ 1117590 h 1699043"/>
              <a:gd name="connsiteX211" fmla="*/ 8633779 w 10232859"/>
              <a:gd name="connsiteY211" fmla="*/ 1139226 h 1699043"/>
              <a:gd name="connsiteX212" fmla="*/ 8676965 w 10232859"/>
              <a:gd name="connsiteY212" fmla="*/ 1156949 h 1699043"/>
              <a:gd name="connsiteX213" fmla="*/ 8698944 w 10232859"/>
              <a:gd name="connsiteY213" fmla="*/ 1156939 h 1699043"/>
              <a:gd name="connsiteX214" fmla="*/ 8711456 w 10232859"/>
              <a:gd name="connsiteY214" fmla="*/ 1169217 h 1699043"/>
              <a:gd name="connsiteX215" fmla="*/ 8732793 w 10232859"/>
              <a:gd name="connsiteY215" fmla="*/ 1172972 h 1699043"/>
              <a:gd name="connsiteX216" fmla="*/ 8751897 w 10232859"/>
              <a:gd name="connsiteY216" fmla="*/ 1190886 h 1699043"/>
              <a:gd name="connsiteX217" fmla="*/ 8793564 w 10232859"/>
              <a:gd name="connsiteY217" fmla="*/ 1172572 h 1699043"/>
              <a:gd name="connsiteX218" fmla="*/ 8834270 w 10232859"/>
              <a:gd name="connsiteY218" fmla="*/ 1206624 h 1699043"/>
              <a:gd name="connsiteX219" fmla="*/ 8853872 w 10232859"/>
              <a:gd name="connsiteY219" fmla="*/ 1214714 h 1699043"/>
              <a:gd name="connsiteX220" fmla="*/ 8861901 w 10232859"/>
              <a:gd name="connsiteY220" fmla="*/ 1211375 h 1699043"/>
              <a:gd name="connsiteX221" fmla="*/ 8874168 w 10232859"/>
              <a:gd name="connsiteY221" fmla="*/ 1213967 h 1699043"/>
              <a:gd name="connsiteX222" fmla="*/ 8871123 w 10232859"/>
              <a:gd name="connsiteY222" fmla="*/ 1221160 h 1699043"/>
              <a:gd name="connsiteX223" fmla="*/ 8903537 w 10232859"/>
              <a:gd name="connsiteY223" fmla="*/ 1230588 h 1699043"/>
              <a:gd name="connsiteX224" fmla="*/ 8933767 w 10232859"/>
              <a:gd name="connsiteY224" fmla="*/ 1263368 h 1699043"/>
              <a:gd name="connsiteX225" fmla="*/ 8985765 w 10232859"/>
              <a:gd name="connsiteY225" fmla="*/ 1287664 h 1699043"/>
              <a:gd name="connsiteX226" fmla="*/ 9071444 w 10232859"/>
              <a:gd name="connsiteY226" fmla="*/ 1317305 h 1699043"/>
              <a:gd name="connsiteX227" fmla="*/ 9096711 w 10232859"/>
              <a:gd name="connsiteY227" fmla="*/ 1327777 h 1699043"/>
              <a:gd name="connsiteX228" fmla="*/ 9338853 w 10232859"/>
              <a:gd name="connsiteY228" fmla="*/ 1448046 h 1699043"/>
              <a:gd name="connsiteX229" fmla="*/ 9520814 w 10232859"/>
              <a:gd name="connsiteY229" fmla="*/ 1449827 h 1699043"/>
              <a:gd name="connsiteX230" fmla="*/ 9702271 w 10232859"/>
              <a:gd name="connsiteY230" fmla="*/ 1488553 h 1699043"/>
              <a:gd name="connsiteX231" fmla="*/ 9744273 w 10232859"/>
              <a:gd name="connsiteY231" fmla="*/ 1523512 h 1699043"/>
              <a:gd name="connsiteX232" fmla="*/ 9771903 w 10232859"/>
              <a:gd name="connsiteY232" fmla="*/ 1530034 h 1699043"/>
              <a:gd name="connsiteX233" fmla="*/ 9818565 w 10232859"/>
              <a:gd name="connsiteY233" fmla="*/ 1538545 h 1699043"/>
              <a:gd name="connsiteX234" fmla="*/ 9882202 w 10232859"/>
              <a:gd name="connsiteY234" fmla="*/ 1565888 h 1699043"/>
              <a:gd name="connsiteX235" fmla="*/ 10022025 w 10232859"/>
              <a:gd name="connsiteY235" fmla="*/ 1599696 h 1699043"/>
              <a:gd name="connsiteX236" fmla="*/ 10220406 w 10232859"/>
              <a:gd name="connsiteY236" fmla="*/ 1677005 h 1699043"/>
              <a:gd name="connsiteX237" fmla="*/ 10232859 w 10232859"/>
              <a:gd name="connsiteY237" fmla="*/ 1699043 h 1699043"/>
              <a:gd name="connsiteX238" fmla="*/ 0 w 10232859"/>
              <a:gd name="connsiteY238" fmla="*/ 1699043 h 1699043"/>
              <a:gd name="connsiteX239" fmla="*/ 0 w 10232859"/>
              <a:gd name="connsiteY239" fmla="*/ 21828 h 1699043"/>
              <a:gd name="connsiteX240" fmla="*/ 8097 w 10232859"/>
              <a:gd name="connsiteY240" fmla="*/ 24355 h 1699043"/>
              <a:gd name="connsiteX241" fmla="*/ 77128 w 10232859"/>
              <a:gd name="connsiteY241" fmla="*/ 6867 h 1699043"/>
              <a:gd name="connsiteX242" fmla="*/ 188338 w 10232859"/>
              <a:gd name="connsiteY242" fmla="*/ 5079 h 1699043"/>
              <a:gd name="connsiteX243" fmla="*/ 298809 w 10232859"/>
              <a:gd name="connsiteY243" fmla="*/ 6198 h 1699043"/>
              <a:gd name="connsiteX244" fmla="*/ 338985 w 10232859"/>
              <a:gd name="connsiteY244" fmla="*/ 8006 h 1699043"/>
              <a:gd name="connsiteX245" fmla="*/ 409815 w 10232859"/>
              <a:gd name="connsiteY245"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034497 w 10232859"/>
              <a:gd name="connsiteY194" fmla="*/ 972054 h 1699043"/>
              <a:gd name="connsiteX195" fmla="*/ 8150881 w 10232859"/>
              <a:gd name="connsiteY195" fmla="*/ 990411 h 1699043"/>
              <a:gd name="connsiteX196" fmla="*/ 8172106 w 10232859"/>
              <a:gd name="connsiteY196" fmla="*/ 990512 h 1699043"/>
              <a:gd name="connsiteX197" fmla="*/ 8196076 w 10232859"/>
              <a:gd name="connsiteY197" fmla="*/ 1000078 h 1699043"/>
              <a:gd name="connsiteX198" fmla="*/ 8247463 w 10232859"/>
              <a:gd name="connsiteY198" fmla="*/ 1016332 h 1699043"/>
              <a:gd name="connsiteX199" fmla="*/ 8279272 w 10232859"/>
              <a:gd name="connsiteY199" fmla="*/ 1032921 h 1699043"/>
              <a:gd name="connsiteX200" fmla="*/ 8289611 w 10232859"/>
              <a:gd name="connsiteY200" fmla="*/ 1028630 h 1699043"/>
              <a:gd name="connsiteX201" fmla="*/ 8311483 w 10232859"/>
              <a:gd name="connsiteY201" fmla="*/ 1029399 h 1699043"/>
              <a:gd name="connsiteX202" fmla="*/ 8399489 w 10232859"/>
              <a:gd name="connsiteY202" fmla="*/ 1048562 h 1699043"/>
              <a:gd name="connsiteX203" fmla="*/ 8415973 w 10232859"/>
              <a:gd name="connsiteY203" fmla="*/ 1049660 h 1699043"/>
              <a:gd name="connsiteX204" fmla="*/ 8433326 w 10232859"/>
              <a:gd name="connsiteY204" fmla="*/ 1057881 h 1699043"/>
              <a:gd name="connsiteX205" fmla="*/ 8502328 w 10232859"/>
              <a:gd name="connsiteY205" fmla="*/ 1091498 h 1699043"/>
              <a:gd name="connsiteX206" fmla="*/ 8534346 w 10232859"/>
              <a:gd name="connsiteY206" fmla="*/ 1106980 h 1699043"/>
              <a:gd name="connsiteX207" fmla="*/ 8534980 w 10232859"/>
              <a:gd name="connsiteY207" fmla="*/ 1110861 h 1699043"/>
              <a:gd name="connsiteX208" fmla="*/ 8544104 w 10232859"/>
              <a:gd name="connsiteY208" fmla="*/ 1108406 h 1699043"/>
              <a:gd name="connsiteX209" fmla="*/ 8567742 w 10232859"/>
              <a:gd name="connsiteY209" fmla="*/ 1117590 h 1699043"/>
              <a:gd name="connsiteX210" fmla="*/ 8633779 w 10232859"/>
              <a:gd name="connsiteY210" fmla="*/ 1139226 h 1699043"/>
              <a:gd name="connsiteX211" fmla="*/ 8676965 w 10232859"/>
              <a:gd name="connsiteY211" fmla="*/ 1156949 h 1699043"/>
              <a:gd name="connsiteX212" fmla="*/ 8698944 w 10232859"/>
              <a:gd name="connsiteY212" fmla="*/ 1156939 h 1699043"/>
              <a:gd name="connsiteX213" fmla="*/ 8711456 w 10232859"/>
              <a:gd name="connsiteY213" fmla="*/ 1169217 h 1699043"/>
              <a:gd name="connsiteX214" fmla="*/ 8732793 w 10232859"/>
              <a:gd name="connsiteY214" fmla="*/ 1172972 h 1699043"/>
              <a:gd name="connsiteX215" fmla="*/ 8751897 w 10232859"/>
              <a:gd name="connsiteY215" fmla="*/ 1190886 h 1699043"/>
              <a:gd name="connsiteX216" fmla="*/ 8793564 w 10232859"/>
              <a:gd name="connsiteY216" fmla="*/ 1172572 h 1699043"/>
              <a:gd name="connsiteX217" fmla="*/ 8834270 w 10232859"/>
              <a:gd name="connsiteY217" fmla="*/ 1206624 h 1699043"/>
              <a:gd name="connsiteX218" fmla="*/ 8853872 w 10232859"/>
              <a:gd name="connsiteY218" fmla="*/ 1214714 h 1699043"/>
              <a:gd name="connsiteX219" fmla="*/ 8861901 w 10232859"/>
              <a:gd name="connsiteY219" fmla="*/ 1211375 h 1699043"/>
              <a:gd name="connsiteX220" fmla="*/ 8874168 w 10232859"/>
              <a:gd name="connsiteY220" fmla="*/ 1213967 h 1699043"/>
              <a:gd name="connsiteX221" fmla="*/ 8871123 w 10232859"/>
              <a:gd name="connsiteY221" fmla="*/ 1221160 h 1699043"/>
              <a:gd name="connsiteX222" fmla="*/ 8903537 w 10232859"/>
              <a:gd name="connsiteY222" fmla="*/ 1230588 h 1699043"/>
              <a:gd name="connsiteX223" fmla="*/ 8933767 w 10232859"/>
              <a:gd name="connsiteY223" fmla="*/ 1263368 h 1699043"/>
              <a:gd name="connsiteX224" fmla="*/ 8985765 w 10232859"/>
              <a:gd name="connsiteY224" fmla="*/ 1287664 h 1699043"/>
              <a:gd name="connsiteX225" fmla="*/ 9071444 w 10232859"/>
              <a:gd name="connsiteY225" fmla="*/ 1317305 h 1699043"/>
              <a:gd name="connsiteX226" fmla="*/ 9096711 w 10232859"/>
              <a:gd name="connsiteY226" fmla="*/ 1327777 h 1699043"/>
              <a:gd name="connsiteX227" fmla="*/ 9338853 w 10232859"/>
              <a:gd name="connsiteY227" fmla="*/ 1448046 h 1699043"/>
              <a:gd name="connsiteX228" fmla="*/ 9520814 w 10232859"/>
              <a:gd name="connsiteY228" fmla="*/ 1449827 h 1699043"/>
              <a:gd name="connsiteX229" fmla="*/ 9702271 w 10232859"/>
              <a:gd name="connsiteY229" fmla="*/ 1488553 h 1699043"/>
              <a:gd name="connsiteX230" fmla="*/ 9744273 w 10232859"/>
              <a:gd name="connsiteY230" fmla="*/ 1523512 h 1699043"/>
              <a:gd name="connsiteX231" fmla="*/ 9771903 w 10232859"/>
              <a:gd name="connsiteY231" fmla="*/ 1530034 h 1699043"/>
              <a:gd name="connsiteX232" fmla="*/ 9818565 w 10232859"/>
              <a:gd name="connsiteY232" fmla="*/ 1538545 h 1699043"/>
              <a:gd name="connsiteX233" fmla="*/ 9882202 w 10232859"/>
              <a:gd name="connsiteY233" fmla="*/ 1565888 h 1699043"/>
              <a:gd name="connsiteX234" fmla="*/ 10022025 w 10232859"/>
              <a:gd name="connsiteY234" fmla="*/ 1599696 h 1699043"/>
              <a:gd name="connsiteX235" fmla="*/ 10220406 w 10232859"/>
              <a:gd name="connsiteY235" fmla="*/ 1677005 h 1699043"/>
              <a:gd name="connsiteX236" fmla="*/ 10232859 w 10232859"/>
              <a:gd name="connsiteY236" fmla="*/ 1699043 h 1699043"/>
              <a:gd name="connsiteX237" fmla="*/ 0 w 10232859"/>
              <a:gd name="connsiteY237" fmla="*/ 1699043 h 1699043"/>
              <a:gd name="connsiteX238" fmla="*/ 0 w 10232859"/>
              <a:gd name="connsiteY238" fmla="*/ 21828 h 1699043"/>
              <a:gd name="connsiteX239" fmla="*/ 8097 w 10232859"/>
              <a:gd name="connsiteY239" fmla="*/ 24355 h 1699043"/>
              <a:gd name="connsiteX240" fmla="*/ 77128 w 10232859"/>
              <a:gd name="connsiteY240" fmla="*/ 6867 h 1699043"/>
              <a:gd name="connsiteX241" fmla="*/ 188338 w 10232859"/>
              <a:gd name="connsiteY241" fmla="*/ 5079 h 1699043"/>
              <a:gd name="connsiteX242" fmla="*/ 298809 w 10232859"/>
              <a:gd name="connsiteY242" fmla="*/ 6198 h 1699043"/>
              <a:gd name="connsiteX243" fmla="*/ 338985 w 10232859"/>
              <a:gd name="connsiteY243" fmla="*/ 8006 h 1699043"/>
              <a:gd name="connsiteX244" fmla="*/ 409815 w 10232859"/>
              <a:gd name="connsiteY244"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32793 w 10232859"/>
              <a:gd name="connsiteY212" fmla="*/ 1172972 h 1699043"/>
              <a:gd name="connsiteX213" fmla="*/ 8751897 w 10232859"/>
              <a:gd name="connsiteY213" fmla="*/ 1190886 h 1699043"/>
              <a:gd name="connsiteX214" fmla="*/ 8793564 w 10232859"/>
              <a:gd name="connsiteY214" fmla="*/ 1172572 h 1699043"/>
              <a:gd name="connsiteX215" fmla="*/ 8834270 w 10232859"/>
              <a:gd name="connsiteY215" fmla="*/ 1206624 h 1699043"/>
              <a:gd name="connsiteX216" fmla="*/ 8853872 w 10232859"/>
              <a:gd name="connsiteY216" fmla="*/ 1214714 h 1699043"/>
              <a:gd name="connsiteX217" fmla="*/ 8861901 w 10232859"/>
              <a:gd name="connsiteY217" fmla="*/ 1211375 h 1699043"/>
              <a:gd name="connsiteX218" fmla="*/ 8874168 w 10232859"/>
              <a:gd name="connsiteY218" fmla="*/ 1213967 h 1699043"/>
              <a:gd name="connsiteX219" fmla="*/ 8871123 w 10232859"/>
              <a:gd name="connsiteY219" fmla="*/ 1221160 h 1699043"/>
              <a:gd name="connsiteX220" fmla="*/ 8903537 w 10232859"/>
              <a:gd name="connsiteY220" fmla="*/ 1230588 h 1699043"/>
              <a:gd name="connsiteX221" fmla="*/ 8933767 w 10232859"/>
              <a:gd name="connsiteY221" fmla="*/ 1263368 h 1699043"/>
              <a:gd name="connsiteX222" fmla="*/ 8985765 w 10232859"/>
              <a:gd name="connsiteY222" fmla="*/ 1287664 h 1699043"/>
              <a:gd name="connsiteX223" fmla="*/ 9071444 w 10232859"/>
              <a:gd name="connsiteY223" fmla="*/ 1317305 h 1699043"/>
              <a:gd name="connsiteX224" fmla="*/ 9096711 w 10232859"/>
              <a:gd name="connsiteY224" fmla="*/ 1327777 h 1699043"/>
              <a:gd name="connsiteX225" fmla="*/ 9338853 w 10232859"/>
              <a:gd name="connsiteY225" fmla="*/ 1448046 h 1699043"/>
              <a:gd name="connsiteX226" fmla="*/ 9520814 w 10232859"/>
              <a:gd name="connsiteY226" fmla="*/ 1449827 h 1699043"/>
              <a:gd name="connsiteX227" fmla="*/ 9702271 w 10232859"/>
              <a:gd name="connsiteY227" fmla="*/ 1488553 h 1699043"/>
              <a:gd name="connsiteX228" fmla="*/ 9744273 w 10232859"/>
              <a:gd name="connsiteY228" fmla="*/ 1523512 h 1699043"/>
              <a:gd name="connsiteX229" fmla="*/ 9771903 w 10232859"/>
              <a:gd name="connsiteY229" fmla="*/ 1530034 h 1699043"/>
              <a:gd name="connsiteX230" fmla="*/ 9818565 w 10232859"/>
              <a:gd name="connsiteY230" fmla="*/ 1538545 h 1699043"/>
              <a:gd name="connsiteX231" fmla="*/ 9882202 w 10232859"/>
              <a:gd name="connsiteY231" fmla="*/ 1565888 h 1699043"/>
              <a:gd name="connsiteX232" fmla="*/ 10022025 w 10232859"/>
              <a:gd name="connsiteY232" fmla="*/ 1599696 h 1699043"/>
              <a:gd name="connsiteX233" fmla="*/ 10220406 w 10232859"/>
              <a:gd name="connsiteY233" fmla="*/ 1677005 h 1699043"/>
              <a:gd name="connsiteX234" fmla="*/ 10232859 w 10232859"/>
              <a:gd name="connsiteY234" fmla="*/ 1699043 h 1699043"/>
              <a:gd name="connsiteX235" fmla="*/ 0 w 10232859"/>
              <a:gd name="connsiteY235" fmla="*/ 1699043 h 1699043"/>
              <a:gd name="connsiteX236" fmla="*/ 0 w 10232859"/>
              <a:gd name="connsiteY236" fmla="*/ 21828 h 1699043"/>
              <a:gd name="connsiteX237" fmla="*/ 8097 w 10232859"/>
              <a:gd name="connsiteY237" fmla="*/ 24355 h 1699043"/>
              <a:gd name="connsiteX238" fmla="*/ 77128 w 10232859"/>
              <a:gd name="connsiteY238" fmla="*/ 6867 h 1699043"/>
              <a:gd name="connsiteX239" fmla="*/ 188338 w 10232859"/>
              <a:gd name="connsiteY239" fmla="*/ 5079 h 1699043"/>
              <a:gd name="connsiteX240" fmla="*/ 298809 w 10232859"/>
              <a:gd name="connsiteY240" fmla="*/ 6198 h 1699043"/>
              <a:gd name="connsiteX241" fmla="*/ 338985 w 10232859"/>
              <a:gd name="connsiteY241" fmla="*/ 8006 h 1699043"/>
              <a:gd name="connsiteX242" fmla="*/ 409815 w 10232859"/>
              <a:gd name="connsiteY242"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793564 w 10232859"/>
              <a:gd name="connsiteY213" fmla="*/ 1172572 h 1699043"/>
              <a:gd name="connsiteX214" fmla="*/ 8834270 w 10232859"/>
              <a:gd name="connsiteY214" fmla="*/ 1206624 h 1699043"/>
              <a:gd name="connsiteX215" fmla="*/ 8853872 w 10232859"/>
              <a:gd name="connsiteY215" fmla="*/ 1214714 h 1699043"/>
              <a:gd name="connsiteX216" fmla="*/ 8861901 w 10232859"/>
              <a:gd name="connsiteY216" fmla="*/ 1211375 h 1699043"/>
              <a:gd name="connsiteX217" fmla="*/ 8874168 w 10232859"/>
              <a:gd name="connsiteY217" fmla="*/ 1213967 h 1699043"/>
              <a:gd name="connsiteX218" fmla="*/ 8871123 w 10232859"/>
              <a:gd name="connsiteY218" fmla="*/ 1221160 h 1699043"/>
              <a:gd name="connsiteX219" fmla="*/ 8903537 w 10232859"/>
              <a:gd name="connsiteY219" fmla="*/ 1230588 h 1699043"/>
              <a:gd name="connsiteX220" fmla="*/ 8933767 w 10232859"/>
              <a:gd name="connsiteY220" fmla="*/ 1263368 h 1699043"/>
              <a:gd name="connsiteX221" fmla="*/ 8985765 w 10232859"/>
              <a:gd name="connsiteY221" fmla="*/ 1287664 h 1699043"/>
              <a:gd name="connsiteX222" fmla="*/ 9071444 w 10232859"/>
              <a:gd name="connsiteY222" fmla="*/ 1317305 h 1699043"/>
              <a:gd name="connsiteX223" fmla="*/ 9096711 w 10232859"/>
              <a:gd name="connsiteY223" fmla="*/ 1327777 h 1699043"/>
              <a:gd name="connsiteX224" fmla="*/ 9338853 w 10232859"/>
              <a:gd name="connsiteY224" fmla="*/ 1448046 h 1699043"/>
              <a:gd name="connsiteX225" fmla="*/ 9520814 w 10232859"/>
              <a:gd name="connsiteY225" fmla="*/ 1449827 h 1699043"/>
              <a:gd name="connsiteX226" fmla="*/ 9702271 w 10232859"/>
              <a:gd name="connsiteY226" fmla="*/ 1488553 h 1699043"/>
              <a:gd name="connsiteX227" fmla="*/ 9744273 w 10232859"/>
              <a:gd name="connsiteY227" fmla="*/ 1523512 h 1699043"/>
              <a:gd name="connsiteX228" fmla="*/ 9771903 w 10232859"/>
              <a:gd name="connsiteY228" fmla="*/ 1530034 h 1699043"/>
              <a:gd name="connsiteX229" fmla="*/ 9818565 w 10232859"/>
              <a:gd name="connsiteY229" fmla="*/ 1538545 h 1699043"/>
              <a:gd name="connsiteX230" fmla="*/ 9882202 w 10232859"/>
              <a:gd name="connsiteY230" fmla="*/ 1565888 h 1699043"/>
              <a:gd name="connsiteX231" fmla="*/ 10022025 w 10232859"/>
              <a:gd name="connsiteY231" fmla="*/ 1599696 h 1699043"/>
              <a:gd name="connsiteX232" fmla="*/ 10220406 w 10232859"/>
              <a:gd name="connsiteY232" fmla="*/ 1677005 h 1699043"/>
              <a:gd name="connsiteX233" fmla="*/ 10232859 w 10232859"/>
              <a:gd name="connsiteY233" fmla="*/ 1699043 h 1699043"/>
              <a:gd name="connsiteX234" fmla="*/ 0 w 10232859"/>
              <a:gd name="connsiteY234" fmla="*/ 1699043 h 1699043"/>
              <a:gd name="connsiteX235" fmla="*/ 0 w 10232859"/>
              <a:gd name="connsiteY235" fmla="*/ 21828 h 1699043"/>
              <a:gd name="connsiteX236" fmla="*/ 8097 w 10232859"/>
              <a:gd name="connsiteY236" fmla="*/ 24355 h 1699043"/>
              <a:gd name="connsiteX237" fmla="*/ 77128 w 10232859"/>
              <a:gd name="connsiteY237" fmla="*/ 6867 h 1699043"/>
              <a:gd name="connsiteX238" fmla="*/ 188338 w 10232859"/>
              <a:gd name="connsiteY238" fmla="*/ 5079 h 1699043"/>
              <a:gd name="connsiteX239" fmla="*/ 298809 w 10232859"/>
              <a:gd name="connsiteY239" fmla="*/ 6198 h 1699043"/>
              <a:gd name="connsiteX240" fmla="*/ 338985 w 10232859"/>
              <a:gd name="connsiteY240" fmla="*/ 8006 h 1699043"/>
              <a:gd name="connsiteX241" fmla="*/ 409815 w 10232859"/>
              <a:gd name="connsiteY24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0232859" h="1699043">
                <a:moveTo>
                  <a:pt x="409815" y="5045"/>
                </a:moveTo>
                <a:cubicBezTo>
                  <a:pt x="429370" y="4390"/>
                  <a:pt x="447350" y="1844"/>
                  <a:pt x="456316" y="4077"/>
                </a:cubicBezTo>
                <a:cubicBezTo>
                  <a:pt x="477158" y="7678"/>
                  <a:pt x="444163" y="18056"/>
                  <a:pt x="463611" y="18441"/>
                </a:cubicBezTo>
                <a:cubicBezTo>
                  <a:pt x="482411" y="11619"/>
                  <a:pt x="487072" y="29834"/>
                  <a:pt x="506289" y="21667"/>
                </a:cubicBezTo>
                <a:cubicBezTo>
                  <a:pt x="496843" y="8226"/>
                  <a:pt x="549409" y="22324"/>
                  <a:pt x="547180" y="10297"/>
                </a:cubicBezTo>
                <a:cubicBezTo>
                  <a:pt x="570685" y="26535"/>
                  <a:pt x="573306" y="5039"/>
                  <a:pt x="599180" y="9165"/>
                </a:cubicBezTo>
                <a:cubicBezTo>
                  <a:pt x="612602" y="15098"/>
                  <a:pt x="621179" y="15818"/>
                  <a:pt x="630247" y="8332"/>
                </a:cubicBezTo>
                <a:cubicBezTo>
                  <a:pt x="692592" y="37344"/>
                  <a:pt x="662498" y="8239"/>
                  <a:pt x="715463" y="18029"/>
                </a:cubicBezTo>
                <a:cubicBezTo>
                  <a:pt x="761811" y="28765"/>
                  <a:pt x="812435" y="34762"/>
                  <a:pt x="862866" y="63233"/>
                </a:cubicBezTo>
                <a:cubicBezTo>
                  <a:pt x="873066" y="71493"/>
                  <a:pt x="892555" y="73882"/>
                  <a:pt x="906400" y="68570"/>
                </a:cubicBezTo>
                <a:cubicBezTo>
                  <a:pt x="908782" y="67655"/>
                  <a:pt x="910904" y="66542"/>
                  <a:pt x="912698" y="65266"/>
                </a:cubicBezTo>
                <a:cubicBezTo>
                  <a:pt x="943729" y="85619"/>
                  <a:pt x="957570" y="74516"/>
                  <a:pt x="972936" y="88549"/>
                </a:cubicBezTo>
                <a:cubicBezTo>
                  <a:pt x="1016216" y="93123"/>
                  <a:pt x="1046982" y="78021"/>
                  <a:pt x="1061158" y="90302"/>
                </a:cubicBezTo>
                <a:cubicBezTo>
                  <a:pt x="1082487" y="88877"/>
                  <a:pt x="1108723" y="73289"/>
                  <a:pt x="1127764" y="86443"/>
                </a:cubicBezTo>
                <a:cubicBezTo>
                  <a:pt x="1127604" y="75222"/>
                  <a:pt x="1154212" y="94228"/>
                  <a:pt x="1165092" y="86517"/>
                </a:cubicBezTo>
                <a:cubicBezTo>
                  <a:pt x="1172532" y="79848"/>
                  <a:pt x="1182339" y="84060"/>
                  <a:pt x="1192274" y="84088"/>
                </a:cubicBezTo>
                <a:cubicBezTo>
                  <a:pt x="1203651" y="78585"/>
                  <a:pt x="1248434" y="85441"/>
                  <a:pt x="1261359" y="91263"/>
                </a:cubicBezTo>
                <a:cubicBezTo>
                  <a:pt x="1294377" y="112056"/>
                  <a:pt x="1348832" y="92888"/>
                  <a:pt x="1375826" y="108740"/>
                </a:cubicBezTo>
                <a:cubicBezTo>
                  <a:pt x="1384490" y="110842"/>
                  <a:pt x="1392528" y="111481"/>
                  <a:pt x="1400134" y="111208"/>
                </a:cubicBezTo>
                <a:lnTo>
                  <a:pt x="1420782" y="108347"/>
                </a:lnTo>
                <a:lnTo>
                  <a:pt x="1425360" y="103343"/>
                </a:lnTo>
                <a:lnTo>
                  <a:pt x="1438688" y="103900"/>
                </a:lnTo>
                <a:lnTo>
                  <a:pt x="1442183" y="103008"/>
                </a:lnTo>
                <a:cubicBezTo>
                  <a:pt x="1448852" y="101280"/>
                  <a:pt x="1455482" y="99738"/>
                  <a:pt x="1462271" y="98933"/>
                </a:cubicBezTo>
                <a:cubicBezTo>
                  <a:pt x="1460480" y="123023"/>
                  <a:pt x="1519712" y="96044"/>
                  <a:pt x="1506437" y="116084"/>
                </a:cubicBezTo>
                <a:cubicBezTo>
                  <a:pt x="1543421" y="115842"/>
                  <a:pt x="1521082" y="134981"/>
                  <a:pt x="1559721" y="115918"/>
                </a:cubicBezTo>
                <a:cubicBezTo>
                  <a:pt x="1622424" y="132591"/>
                  <a:pt x="1709577" y="121173"/>
                  <a:pt x="1763086" y="148431"/>
                </a:cubicBezTo>
                <a:cubicBezTo>
                  <a:pt x="1815897" y="152158"/>
                  <a:pt x="1869650" y="152419"/>
                  <a:pt x="1909571" y="158571"/>
                </a:cubicBezTo>
                <a:cubicBezTo>
                  <a:pt x="1944577" y="152584"/>
                  <a:pt x="1963780" y="165894"/>
                  <a:pt x="2002612" y="185342"/>
                </a:cubicBezTo>
                <a:cubicBezTo>
                  <a:pt x="2057542" y="188412"/>
                  <a:pt x="2102353" y="209660"/>
                  <a:pt x="2155278" y="197824"/>
                </a:cubicBezTo>
                <a:cubicBezTo>
                  <a:pt x="2158165" y="201469"/>
                  <a:pt x="2161968" y="204456"/>
                  <a:pt x="2166398" y="206965"/>
                </a:cubicBezTo>
                <a:lnTo>
                  <a:pt x="2180455" y="212894"/>
                </a:lnTo>
                <a:lnTo>
                  <a:pt x="2182638" y="212313"/>
                </a:lnTo>
                <a:cubicBezTo>
                  <a:pt x="2191756" y="211797"/>
                  <a:pt x="2196930" y="213146"/>
                  <a:pt x="2200348" y="215316"/>
                </a:cubicBezTo>
                <a:lnTo>
                  <a:pt x="2203307" y="218590"/>
                </a:lnTo>
                <a:lnTo>
                  <a:pt x="2215170" y="221472"/>
                </a:lnTo>
                <a:lnTo>
                  <a:pt x="2237765" y="229357"/>
                </a:lnTo>
                <a:lnTo>
                  <a:pt x="2242719" y="228760"/>
                </a:lnTo>
                <a:lnTo>
                  <a:pt x="2277928" y="237427"/>
                </a:lnTo>
                <a:lnTo>
                  <a:pt x="2278759" y="236563"/>
                </a:lnTo>
                <a:cubicBezTo>
                  <a:pt x="2281421" y="234823"/>
                  <a:pt x="2284901" y="233911"/>
                  <a:pt x="2290187" y="234709"/>
                </a:cubicBezTo>
                <a:cubicBezTo>
                  <a:pt x="2304405" y="231655"/>
                  <a:pt x="2345628" y="219494"/>
                  <a:pt x="2364066" y="218237"/>
                </a:cubicBezTo>
                <a:cubicBezTo>
                  <a:pt x="2375743" y="221506"/>
                  <a:pt x="2388068" y="224536"/>
                  <a:pt x="2400814" y="227165"/>
                </a:cubicBezTo>
                <a:lnTo>
                  <a:pt x="2408414" y="228429"/>
                </a:lnTo>
                <a:lnTo>
                  <a:pt x="2408650" y="228234"/>
                </a:lnTo>
                <a:cubicBezTo>
                  <a:pt x="2410483" y="228038"/>
                  <a:pt x="2413050" y="228278"/>
                  <a:pt x="2416835" y="229128"/>
                </a:cubicBezTo>
                <a:lnTo>
                  <a:pt x="2422271" y="230733"/>
                </a:lnTo>
                <a:lnTo>
                  <a:pt x="2490341" y="211074"/>
                </a:lnTo>
                <a:cubicBezTo>
                  <a:pt x="2529316" y="208871"/>
                  <a:pt x="2549401" y="191268"/>
                  <a:pt x="2588929" y="200980"/>
                </a:cubicBezTo>
                <a:cubicBezTo>
                  <a:pt x="2625398" y="198847"/>
                  <a:pt x="2654940" y="190424"/>
                  <a:pt x="2687426" y="193848"/>
                </a:cubicBezTo>
                <a:cubicBezTo>
                  <a:pt x="2698335" y="187864"/>
                  <a:pt x="2709521" y="185129"/>
                  <a:pt x="2723517" y="192652"/>
                </a:cubicBezTo>
                <a:cubicBezTo>
                  <a:pt x="2756835" y="188350"/>
                  <a:pt x="2761531" y="176438"/>
                  <a:pt x="2785956" y="184404"/>
                </a:cubicBezTo>
                <a:cubicBezTo>
                  <a:pt x="2799369" y="164864"/>
                  <a:pt x="2802708" y="171921"/>
                  <a:pt x="2813378" y="176833"/>
                </a:cubicBezTo>
                <a:lnTo>
                  <a:pt x="2814782" y="177153"/>
                </a:lnTo>
                <a:lnTo>
                  <a:pt x="2816580" y="174366"/>
                </a:lnTo>
                <a:lnTo>
                  <a:pt x="2821623" y="172875"/>
                </a:lnTo>
                <a:lnTo>
                  <a:pt x="2836688" y="172971"/>
                </a:lnTo>
                <a:lnTo>
                  <a:pt x="2842564" y="173695"/>
                </a:lnTo>
                <a:cubicBezTo>
                  <a:pt x="2846534" y="173937"/>
                  <a:pt x="2849070" y="173769"/>
                  <a:pt x="2850712" y="173290"/>
                </a:cubicBezTo>
                <a:cubicBezTo>
                  <a:pt x="2850757" y="173214"/>
                  <a:pt x="2850801" y="173138"/>
                  <a:pt x="2850846" y="173062"/>
                </a:cubicBezTo>
                <a:lnTo>
                  <a:pt x="2858611" y="173112"/>
                </a:lnTo>
                <a:cubicBezTo>
                  <a:pt x="2871867" y="173694"/>
                  <a:pt x="2884913" y="174736"/>
                  <a:pt x="2897454" y="176114"/>
                </a:cubicBezTo>
                <a:cubicBezTo>
                  <a:pt x="2903755" y="163406"/>
                  <a:pt x="2952342" y="175773"/>
                  <a:pt x="2940369" y="152944"/>
                </a:cubicBezTo>
                <a:cubicBezTo>
                  <a:pt x="2957076" y="154120"/>
                  <a:pt x="2969777" y="163235"/>
                  <a:pt x="2959670" y="148367"/>
                </a:cubicBezTo>
                <a:cubicBezTo>
                  <a:pt x="2965032" y="148320"/>
                  <a:pt x="2967900" y="146880"/>
                  <a:pt x="2969615" y="144755"/>
                </a:cubicBezTo>
                <a:lnTo>
                  <a:pt x="2970000" y="143776"/>
                </a:lnTo>
                <a:lnTo>
                  <a:pt x="3007272" y="146766"/>
                </a:lnTo>
                <a:lnTo>
                  <a:pt x="3011677" y="145404"/>
                </a:lnTo>
                <a:lnTo>
                  <a:pt x="3036668" y="149604"/>
                </a:lnTo>
                <a:lnTo>
                  <a:pt x="3049208" y="150573"/>
                </a:lnTo>
                <a:lnTo>
                  <a:pt x="3053517" y="153322"/>
                </a:lnTo>
                <a:cubicBezTo>
                  <a:pt x="3057746" y="154918"/>
                  <a:pt x="3063258" y="155431"/>
                  <a:pt x="3071637" y="153496"/>
                </a:cubicBezTo>
                <a:lnTo>
                  <a:pt x="3110077" y="149202"/>
                </a:lnTo>
                <a:lnTo>
                  <a:pt x="3173743" y="159581"/>
                </a:lnTo>
                <a:cubicBezTo>
                  <a:pt x="3203872" y="159443"/>
                  <a:pt x="3205720" y="152598"/>
                  <a:pt x="3254203" y="151756"/>
                </a:cubicBezTo>
                <a:cubicBezTo>
                  <a:pt x="3298520" y="170671"/>
                  <a:pt x="3274378" y="179402"/>
                  <a:pt x="3380350" y="151151"/>
                </a:cubicBezTo>
                <a:cubicBezTo>
                  <a:pt x="3433470" y="157383"/>
                  <a:pt x="3409905" y="153931"/>
                  <a:pt x="3476147" y="170925"/>
                </a:cubicBezTo>
                <a:cubicBezTo>
                  <a:pt x="3495624" y="172754"/>
                  <a:pt x="3573433" y="153024"/>
                  <a:pt x="3581876" y="150448"/>
                </a:cubicBezTo>
                <a:cubicBezTo>
                  <a:pt x="3645019" y="168821"/>
                  <a:pt x="3637816" y="143953"/>
                  <a:pt x="3704761" y="150492"/>
                </a:cubicBezTo>
                <a:cubicBezTo>
                  <a:pt x="3732481" y="125722"/>
                  <a:pt x="3720202" y="148011"/>
                  <a:pt x="3755040" y="141978"/>
                </a:cubicBezTo>
                <a:cubicBezTo>
                  <a:pt x="3751742" y="163732"/>
                  <a:pt x="3795265" y="127963"/>
                  <a:pt x="3804689" y="151893"/>
                </a:cubicBezTo>
                <a:cubicBezTo>
                  <a:pt x="3810732" y="150037"/>
                  <a:pt x="3816287" y="147485"/>
                  <a:pt x="3821793" y="144743"/>
                </a:cubicBezTo>
                <a:lnTo>
                  <a:pt x="3824682" y="143319"/>
                </a:lnTo>
                <a:lnTo>
                  <a:pt x="3837536" y="141778"/>
                </a:lnTo>
                <a:lnTo>
                  <a:pt x="3839550" y="136147"/>
                </a:lnTo>
                <a:lnTo>
                  <a:pt x="3857743" y="130104"/>
                </a:lnTo>
                <a:cubicBezTo>
                  <a:pt x="3864805" y="128643"/>
                  <a:pt x="3872697" y="128011"/>
                  <a:pt x="3881852" y="128717"/>
                </a:cubicBezTo>
                <a:cubicBezTo>
                  <a:pt x="3914678" y="140047"/>
                  <a:pt x="3949962" y="139745"/>
                  <a:pt x="3998088" y="127932"/>
                </a:cubicBezTo>
                <a:cubicBezTo>
                  <a:pt x="4012987" y="131622"/>
                  <a:pt x="4058471" y="131332"/>
                  <a:pt x="4066682" y="124147"/>
                </a:cubicBezTo>
                <a:cubicBezTo>
                  <a:pt x="4076084" y="122618"/>
                  <a:pt x="4087294" y="125216"/>
                  <a:pt x="4091246" y="117503"/>
                </a:cubicBezTo>
                <a:cubicBezTo>
                  <a:pt x="4097972" y="108229"/>
                  <a:pt x="4131886" y="122717"/>
                  <a:pt x="4126556" y="111725"/>
                </a:cubicBezTo>
                <a:cubicBezTo>
                  <a:pt x="4150620" y="121653"/>
                  <a:pt x="4168222" y="102239"/>
                  <a:pt x="4187717" y="97496"/>
                </a:cubicBezTo>
                <a:cubicBezTo>
                  <a:pt x="4197248" y="102415"/>
                  <a:pt x="4207541" y="99960"/>
                  <a:pt x="4220826" y="95991"/>
                </a:cubicBezTo>
                <a:lnTo>
                  <a:pt x="4239014" y="90840"/>
                </a:lnTo>
                <a:lnTo>
                  <a:pt x="4246653" y="91360"/>
                </a:lnTo>
                <a:cubicBezTo>
                  <a:pt x="4255895" y="91263"/>
                  <a:pt x="4264334" y="90629"/>
                  <a:pt x="4271841" y="90188"/>
                </a:cubicBezTo>
                <a:lnTo>
                  <a:pt x="4286277" y="90173"/>
                </a:lnTo>
                <a:lnTo>
                  <a:pt x="4292025" y="90407"/>
                </a:lnTo>
                <a:lnTo>
                  <a:pt x="4304713" y="95673"/>
                </a:lnTo>
                <a:lnTo>
                  <a:pt x="4321285" y="93560"/>
                </a:lnTo>
                <a:lnTo>
                  <a:pt x="4339561" y="98806"/>
                </a:lnTo>
                <a:cubicBezTo>
                  <a:pt x="4340668" y="97273"/>
                  <a:pt x="4342159" y="95846"/>
                  <a:pt x="4343990" y="94576"/>
                </a:cubicBezTo>
                <a:lnTo>
                  <a:pt x="4358885" y="90264"/>
                </a:lnTo>
                <a:lnTo>
                  <a:pt x="4371648" y="95312"/>
                </a:lnTo>
                <a:cubicBezTo>
                  <a:pt x="4372251" y="86927"/>
                  <a:pt x="4386448" y="96257"/>
                  <a:pt x="4398380" y="98447"/>
                </a:cubicBezTo>
                <a:lnTo>
                  <a:pt x="4405729" y="97677"/>
                </a:lnTo>
                <a:lnTo>
                  <a:pt x="4431408" y="104311"/>
                </a:lnTo>
                <a:cubicBezTo>
                  <a:pt x="4445462" y="106988"/>
                  <a:pt x="4459011" y="108715"/>
                  <a:pt x="4472183" y="109916"/>
                </a:cubicBezTo>
                <a:lnTo>
                  <a:pt x="4518828" y="112600"/>
                </a:lnTo>
                <a:lnTo>
                  <a:pt x="4532040" y="117793"/>
                </a:lnTo>
                <a:cubicBezTo>
                  <a:pt x="4562193" y="123492"/>
                  <a:pt x="4598554" y="117583"/>
                  <a:pt x="4617778" y="130479"/>
                </a:cubicBezTo>
                <a:cubicBezTo>
                  <a:pt x="4626259" y="133024"/>
                  <a:pt x="4634242" y="134080"/>
                  <a:pt x="4641872" y="134207"/>
                </a:cubicBezTo>
                <a:lnTo>
                  <a:pt x="4662766" y="132438"/>
                </a:lnTo>
                <a:lnTo>
                  <a:pt x="4667770" y="127694"/>
                </a:lnTo>
                <a:lnTo>
                  <a:pt x="4681052" y="128947"/>
                </a:lnTo>
                <a:lnTo>
                  <a:pt x="4684624" y="128241"/>
                </a:lnTo>
                <a:cubicBezTo>
                  <a:pt x="4691441" y="126869"/>
                  <a:pt x="4698205" y="125683"/>
                  <a:pt x="4705061" y="125234"/>
                </a:cubicBezTo>
                <a:cubicBezTo>
                  <a:pt x="4701197" y="149124"/>
                  <a:pt x="4762747" y="125360"/>
                  <a:pt x="4747746" y="144617"/>
                </a:cubicBezTo>
                <a:cubicBezTo>
                  <a:pt x="4784752" y="146312"/>
                  <a:pt x="4823070" y="154053"/>
                  <a:pt x="4867014" y="164145"/>
                </a:cubicBezTo>
                <a:cubicBezTo>
                  <a:pt x="4928279" y="184021"/>
                  <a:pt x="4950439" y="160303"/>
                  <a:pt x="5001600" y="190239"/>
                </a:cubicBezTo>
                <a:cubicBezTo>
                  <a:pt x="5054087" y="196711"/>
                  <a:pt x="5076576" y="177858"/>
                  <a:pt x="5115965" y="186069"/>
                </a:cubicBezTo>
                <a:cubicBezTo>
                  <a:pt x="5141248" y="210877"/>
                  <a:pt x="5145689" y="221876"/>
                  <a:pt x="5193957" y="229364"/>
                </a:cubicBezTo>
                <a:cubicBezTo>
                  <a:pt x="5248620" y="235290"/>
                  <a:pt x="5221967" y="272312"/>
                  <a:pt x="5275907" y="263295"/>
                </a:cubicBezTo>
                <a:cubicBezTo>
                  <a:pt x="5278478" y="267074"/>
                  <a:pt x="5340662" y="273630"/>
                  <a:pt x="5344878" y="276360"/>
                </a:cubicBezTo>
                <a:lnTo>
                  <a:pt x="5413398" y="276235"/>
                </a:lnTo>
                <a:lnTo>
                  <a:pt x="5415629" y="275768"/>
                </a:lnTo>
                <a:cubicBezTo>
                  <a:pt x="5424792" y="275732"/>
                  <a:pt x="5429850" y="277347"/>
                  <a:pt x="5433078" y="279684"/>
                </a:cubicBezTo>
                <a:lnTo>
                  <a:pt x="5435759" y="283100"/>
                </a:lnTo>
                <a:lnTo>
                  <a:pt x="5447372" y="286587"/>
                </a:lnTo>
                <a:lnTo>
                  <a:pt x="5469289" y="295620"/>
                </a:lnTo>
                <a:lnTo>
                  <a:pt x="5508752" y="305753"/>
                </a:lnTo>
                <a:lnTo>
                  <a:pt x="5509657" y="304936"/>
                </a:lnTo>
                <a:cubicBezTo>
                  <a:pt x="5512470" y="303344"/>
                  <a:pt x="5516028" y="302619"/>
                  <a:pt x="5521245" y="303688"/>
                </a:cubicBezTo>
                <a:cubicBezTo>
                  <a:pt x="5535725" y="301391"/>
                  <a:pt x="5577993" y="291441"/>
                  <a:pt x="5596538" y="291153"/>
                </a:cubicBezTo>
                <a:cubicBezTo>
                  <a:pt x="5607932" y="295018"/>
                  <a:pt x="5619996" y="298677"/>
                  <a:pt x="5632514" y="301962"/>
                </a:cubicBezTo>
                <a:lnTo>
                  <a:pt x="5640005" y="303617"/>
                </a:lnTo>
                <a:lnTo>
                  <a:pt x="5640259" y="303435"/>
                </a:lnTo>
                <a:cubicBezTo>
                  <a:pt x="5642108" y="303337"/>
                  <a:pt x="5644653" y="303709"/>
                  <a:pt x="5648365" y="304754"/>
                </a:cubicBezTo>
                <a:lnTo>
                  <a:pt x="5653662" y="306635"/>
                </a:lnTo>
                <a:lnTo>
                  <a:pt x="5668196" y="309846"/>
                </a:lnTo>
                <a:lnTo>
                  <a:pt x="5673886" y="309526"/>
                </a:lnTo>
                <a:lnTo>
                  <a:pt x="5677139" y="307345"/>
                </a:lnTo>
                <a:lnTo>
                  <a:pt x="5708983" y="306674"/>
                </a:lnTo>
                <a:cubicBezTo>
                  <a:pt x="5728308" y="319040"/>
                  <a:pt x="5739318" y="309097"/>
                  <a:pt x="5773909" y="312061"/>
                </a:cubicBezTo>
                <a:cubicBezTo>
                  <a:pt x="5783376" y="321860"/>
                  <a:pt x="5795690" y="321672"/>
                  <a:pt x="5809500" y="318450"/>
                </a:cubicBezTo>
                <a:cubicBezTo>
                  <a:pt x="5839093" y="328324"/>
                  <a:pt x="5872263" y="326728"/>
                  <a:pt x="5908729" y="332335"/>
                </a:cubicBezTo>
                <a:cubicBezTo>
                  <a:pt x="5951727" y="334879"/>
                  <a:pt x="5963099" y="350288"/>
                  <a:pt x="5990524" y="350618"/>
                </a:cubicBezTo>
                <a:cubicBezTo>
                  <a:pt x="5991234" y="376742"/>
                  <a:pt x="6028592" y="335241"/>
                  <a:pt x="6029302" y="361365"/>
                </a:cubicBezTo>
                <a:lnTo>
                  <a:pt x="6086225" y="339621"/>
                </a:lnTo>
                <a:lnTo>
                  <a:pt x="6105063" y="347340"/>
                </a:lnTo>
                <a:cubicBezTo>
                  <a:pt x="6123220" y="350768"/>
                  <a:pt x="6176633" y="357519"/>
                  <a:pt x="6195166" y="360190"/>
                </a:cubicBezTo>
                <a:cubicBezTo>
                  <a:pt x="6208491" y="366896"/>
                  <a:pt x="6210739" y="378331"/>
                  <a:pt x="6216259" y="363365"/>
                </a:cubicBezTo>
                <a:cubicBezTo>
                  <a:pt x="6220943" y="365191"/>
                  <a:pt x="6224807" y="365077"/>
                  <a:pt x="6228331" y="364034"/>
                </a:cubicBezTo>
                <a:lnTo>
                  <a:pt x="6229602" y="363414"/>
                </a:lnTo>
                <a:lnTo>
                  <a:pt x="6258988" y="378660"/>
                </a:lnTo>
                <a:lnTo>
                  <a:pt x="6264106" y="379141"/>
                </a:lnTo>
                <a:lnTo>
                  <a:pt x="6281703" y="391054"/>
                </a:lnTo>
                <a:lnTo>
                  <a:pt x="6291622" y="396155"/>
                </a:lnTo>
                <a:lnTo>
                  <a:pt x="6292712" y="399771"/>
                </a:lnTo>
                <a:cubicBezTo>
                  <a:pt x="6294843" y="402467"/>
                  <a:pt x="6299119" y="404777"/>
                  <a:pt x="6308227" y="406196"/>
                </a:cubicBezTo>
                <a:lnTo>
                  <a:pt x="6328981" y="409495"/>
                </a:lnTo>
                <a:lnTo>
                  <a:pt x="6368693" y="417845"/>
                </a:lnTo>
                <a:cubicBezTo>
                  <a:pt x="6371618" y="421064"/>
                  <a:pt x="6413995" y="448260"/>
                  <a:pt x="6414811" y="452200"/>
                </a:cubicBezTo>
                <a:cubicBezTo>
                  <a:pt x="6472474" y="452324"/>
                  <a:pt x="6416366" y="454044"/>
                  <a:pt x="6467879" y="468248"/>
                </a:cubicBezTo>
                <a:cubicBezTo>
                  <a:pt x="6497136" y="485368"/>
                  <a:pt x="6544744" y="499929"/>
                  <a:pt x="6564351" y="537518"/>
                </a:cubicBezTo>
                <a:cubicBezTo>
                  <a:pt x="6600774" y="544284"/>
                  <a:pt x="6683084" y="572586"/>
                  <a:pt x="6711178" y="573610"/>
                </a:cubicBezTo>
                <a:cubicBezTo>
                  <a:pt x="6726278" y="581783"/>
                  <a:pt x="6766796" y="600843"/>
                  <a:pt x="6764036" y="588943"/>
                </a:cubicBezTo>
                <a:cubicBezTo>
                  <a:pt x="6830367" y="591215"/>
                  <a:pt x="6834546" y="616110"/>
                  <a:pt x="6858983" y="623723"/>
                </a:cubicBezTo>
                <a:cubicBezTo>
                  <a:pt x="6883420" y="631336"/>
                  <a:pt x="6874724" y="627173"/>
                  <a:pt x="6910661" y="634620"/>
                </a:cubicBezTo>
                <a:cubicBezTo>
                  <a:pt x="6886933" y="650238"/>
                  <a:pt x="6958918" y="637790"/>
                  <a:pt x="6944111" y="659502"/>
                </a:cubicBezTo>
                <a:cubicBezTo>
                  <a:pt x="6951121" y="660169"/>
                  <a:pt x="6958378" y="660132"/>
                  <a:pt x="6965771" y="659931"/>
                </a:cubicBezTo>
                <a:lnTo>
                  <a:pt x="6969639" y="659837"/>
                </a:lnTo>
                <a:lnTo>
                  <a:pt x="6982242" y="663112"/>
                </a:lnTo>
                <a:lnTo>
                  <a:pt x="6989387" y="659474"/>
                </a:lnTo>
                <a:lnTo>
                  <a:pt x="7010930" y="661134"/>
                </a:lnTo>
                <a:cubicBezTo>
                  <a:pt x="7018443" y="662461"/>
                  <a:pt x="7025878" y="664712"/>
                  <a:pt x="7033125" y="668436"/>
                </a:cubicBezTo>
                <a:cubicBezTo>
                  <a:pt x="7050655" y="688564"/>
                  <a:pt x="7113778" y="682286"/>
                  <a:pt x="7134461" y="708192"/>
                </a:cubicBezTo>
                <a:cubicBezTo>
                  <a:pt x="7143815" y="716210"/>
                  <a:pt x="7183449" y="731779"/>
                  <a:pt x="7197450" y="729094"/>
                </a:cubicBezTo>
                <a:cubicBezTo>
                  <a:pt x="7207053" y="731180"/>
                  <a:pt x="7214263" y="737074"/>
                  <a:pt x="7225084" y="732505"/>
                </a:cubicBezTo>
                <a:cubicBezTo>
                  <a:pt x="7239802" y="727692"/>
                  <a:pt x="7255247" y="750633"/>
                  <a:pt x="7261183" y="740313"/>
                </a:cubicBezTo>
                <a:cubicBezTo>
                  <a:pt x="7272476" y="756319"/>
                  <a:pt x="7306339" y="747471"/>
                  <a:pt x="7327760" y="750586"/>
                </a:cubicBezTo>
                <a:cubicBezTo>
                  <a:pt x="7334820" y="764783"/>
                  <a:pt x="7372804" y="757321"/>
                  <a:pt x="7412222" y="770487"/>
                </a:cubicBezTo>
                <a:cubicBezTo>
                  <a:pt x="7419482" y="786537"/>
                  <a:pt x="7438908" y="779230"/>
                  <a:pt x="7457904" y="804321"/>
                </a:cubicBezTo>
                <a:cubicBezTo>
                  <a:pt x="7460334" y="803523"/>
                  <a:pt x="7462991" y="802942"/>
                  <a:pt x="7465795" y="802598"/>
                </a:cubicBezTo>
                <a:cubicBezTo>
                  <a:pt x="7482080" y="800599"/>
                  <a:pt x="7499653" y="806831"/>
                  <a:pt x="7505046" y="816517"/>
                </a:cubicBezTo>
                <a:cubicBezTo>
                  <a:pt x="7538417" y="853074"/>
                  <a:pt x="7584173" y="869067"/>
                  <a:pt x="7623220" y="888520"/>
                </a:cubicBezTo>
                <a:cubicBezTo>
                  <a:pt x="7669184" y="908475"/>
                  <a:pt x="7655844" y="875556"/>
                  <a:pt x="7700458" y="915079"/>
                </a:cubicBezTo>
                <a:cubicBezTo>
                  <a:pt x="7713299" y="910096"/>
                  <a:pt x="7721213" y="912537"/>
                  <a:pt x="7730988" y="920756"/>
                </a:cubicBezTo>
                <a:cubicBezTo>
                  <a:pt x="7753798" y="929904"/>
                  <a:pt x="7768001" y="910742"/>
                  <a:pt x="7781942" y="930503"/>
                </a:cubicBezTo>
                <a:cubicBezTo>
                  <a:pt x="7786314" y="919014"/>
                  <a:pt x="7829555" y="942839"/>
                  <a:pt x="7827704" y="928558"/>
                </a:cubicBezTo>
                <a:cubicBezTo>
                  <a:pt x="7849394" y="934107"/>
                  <a:pt x="7886324" y="955931"/>
                  <a:pt x="7912084" y="963800"/>
                </a:cubicBezTo>
                <a:cubicBezTo>
                  <a:pt x="7931225" y="978091"/>
                  <a:pt x="7944890" y="969299"/>
                  <a:pt x="7982264" y="975773"/>
                </a:cubicBezTo>
                <a:lnTo>
                  <a:pt x="7991272" y="981104"/>
                </a:lnTo>
                <a:lnTo>
                  <a:pt x="8079795" y="982983"/>
                </a:lnTo>
                <a:cubicBezTo>
                  <a:pt x="8106396" y="984534"/>
                  <a:pt x="8123279" y="987466"/>
                  <a:pt x="8150881" y="990411"/>
                </a:cubicBezTo>
                <a:cubicBezTo>
                  <a:pt x="8155184" y="995435"/>
                  <a:pt x="8170794" y="995512"/>
                  <a:pt x="8172106" y="990512"/>
                </a:cubicBezTo>
                <a:cubicBezTo>
                  <a:pt x="8178349" y="993790"/>
                  <a:pt x="8190057" y="1007072"/>
                  <a:pt x="8196076" y="1000078"/>
                </a:cubicBezTo>
                <a:cubicBezTo>
                  <a:pt x="8214144" y="1004259"/>
                  <a:pt x="8231408" y="1009730"/>
                  <a:pt x="8247463" y="1016332"/>
                </a:cubicBezTo>
                <a:lnTo>
                  <a:pt x="8279272" y="1032921"/>
                </a:lnTo>
                <a:lnTo>
                  <a:pt x="8289611" y="1028630"/>
                </a:lnTo>
                <a:cubicBezTo>
                  <a:pt x="8296281" y="1026812"/>
                  <a:pt x="8303468" y="1026422"/>
                  <a:pt x="8311483" y="1029399"/>
                </a:cubicBezTo>
                <a:cubicBezTo>
                  <a:pt x="8353073" y="1061234"/>
                  <a:pt x="8320764" y="1016490"/>
                  <a:pt x="8399489" y="1048562"/>
                </a:cubicBezTo>
                <a:cubicBezTo>
                  <a:pt x="8402160" y="1052480"/>
                  <a:pt x="8414285" y="1053290"/>
                  <a:pt x="8415973" y="1049660"/>
                </a:cubicBezTo>
                <a:cubicBezTo>
                  <a:pt x="8420389" y="1052382"/>
                  <a:pt x="8427708" y="1062757"/>
                  <a:pt x="8433326" y="1057881"/>
                </a:cubicBezTo>
                <a:cubicBezTo>
                  <a:pt x="8460295" y="1065796"/>
                  <a:pt x="8484063" y="1077374"/>
                  <a:pt x="8502328" y="1091498"/>
                </a:cubicBezTo>
                <a:cubicBezTo>
                  <a:pt x="8531547" y="1095185"/>
                  <a:pt x="8534164" y="1100958"/>
                  <a:pt x="8534346" y="1106980"/>
                </a:cubicBezTo>
                <a:cubicBezTo>
                  <a:pt x="8534557" y="1108274"/>
                  <a:pt x="8534769" y="1109567"/>
                  <a:pt x="8534980" y="1110861"/>
                </a:cubicBezTo>
                <a:lnTo>
                  <a:pt x="8544104" y="1108406"/>
                </a:lnTo>
                <a:cubicBezTo>
                  <a:pt x="8553358" y="1107980"/>
                  <a:pt x="8560970" y="1111788"/>
                  <a:pt x="8567742" y="1117590"/>
                </a:cubicBezTo>
                <a:lnTo>
                  <a:pt x="8633779" y="1139226"/>
                </a:lnTo>
                <a:cubicBezTo>
                  <a:pt x="8631667" y="1160202"/>
                  <a:pt x="8667456" y="1147793"/>
                  <a:pt x="8676965" y="1156949"/>
                </a:cubicBezTo>
                <a:cubicBezTo>
                  <a:pt x="8686287" y="1153629"/>
                  <a:pt x="8693306" y="1154163"/>
                  <a:pt x="8698944" y="1156939"/>
                </a:cubicBezTo>
                <a:lnTo>
                  <a:pt x="8751897" y="1190886"/>
                </a:lnTo>
                <a:cubicBezTo>
                  <a:pt x="8774451" y="1199167"/>
                  <a:pt x="8817274" y="1202653"/>
                  <a:pt x="8834270" y="1206624"/>
                </a:cubicBezTo>
                <a:lnTo>
                  <a:pt x="8853872" y="1214714"/>
                </a:lnTo>
                <a:lnTo>
                  <a:pt x="8861901" y="1211375"/>
                </a:lnTo>
                <a:lnTo>
                  <a:pt x="8874168" y="1213967"/>
                </a:lnTo>
                <a:lnTo>
                  <a:pt x="8871123" y="1221160"/>
                </a:lnTo>
                <a:lnTo>
                  <a:pt x="8903537" y="1230588"/>
                </a:lnTo>
                <a:cubicBezTo>
                  <a:pt x="8927391" y="1238223"/>
                  <a:pt x="8944740" y="1247326"/>
                  <a:pt x="8933767" y="1263368"/>
                </a:cubicBezTo>
                <a:cubicBezTo>
                  <a:pt x="8934120" y="1285491"/>
                  <a:pt x="8996547" y="1266466"/>
                  <a:pt x="8985765" y="1287664"/>
                </a:cubicBezTo>
                <a:cubicBezTo>
                  <a:pt x="9013243" y="1278923"/>
                  <a:pt x="9037732" y="1309948"/>
                  <a:pt x="9071444" y="1317305"/>
                </a:cubicBezTo>
                <a:cubicBezTo>
                  <a:pt x="9072853" y="1328357"/>
                  <a:pt x="9080775" y="1329726"/>
                  <a:pt x="9096711" y="1327777"/>
                </a:cubicBezTo>
                <a:cubicBezTo>
                  <a:pt x="9206252" y="1348526"/>
                  <a:pt x="9301825" y="1489393"/>
                  <a:pt x="9338853" y="1448046"/>
                </a:cubicBezTo>
                <a:cubicBezTo>
                  <a:pt x="9364628" y="1453029"/>
                  <a:pt x="9440704" y="1458325"/>
                  <a:pt x="9520814" y="1449827"/>
                </a:cubicBezTo>
                <a:cubicBezTo>
                  <a:pt x="9536849" y="1478455"/>
                  <a:pt x="9672877" y="1480312"/>
                  <a:pt x="9702271" y="1488553"/>
                </a:cubicBezTo>
                <a:cubicBezTo>
                  <a:pt x="9702279" y="1504784"/>
                  <a:pt x="9757099" y="1502097"/>
                  <a:pt x="9744273" y="1523512"/>
                </a:cubicBezTo>
                <a:cubicBezTo>
                  <a:pt x="9746944" y="1534160"/>
                  <a:pt x="9761818" y="1537070"/>
                  <a:pt x="9771903" y="1530034"/>
                </a:cubicBezTo>
                <a:cubicBezTo>
                  <a:pt x="9788959" y="1535562"/>
                  <a:pt x="9795727" y="1548881"/>
                  <a:pt x="9818565" y="1538545"/>
                </a:cubicBezTo>
                <a:cubicBezTo>
                  <a:pt x="9842216" y="1545630"/>
                  <a:pt x="9854597" y="1583514"/>
                  <a:pt x="9882202" y="1565888"/>
                </a:cubicBezTo>
                <a:cubicBezTo>
                  <a:pt x="9890497" y="1603508"/>
                  <a:pt x="9975093" y="1584109"/>
                  <a:pt x="10022025" y="1599696"/>
                </a:cubicBezTo>
                <a:cubicBezTo>
                  <a:pt x="10087599" y="1644100"/>
                  <a:pt x="10182002" y="1632879"/>
                  <a:pt x="10220406" y="1677005"/>
                </a:cubicBezTo>
                <a:lnTo>
                  <a:pt x="10232859" y="1699043"/>
                </a:lnTo>
                <a:lnTo>
                  <a:pt x="0" y="1699043"/>
                </a:lnTo>
                <a:lnTo>
                  <a:pt x="0" y="21828"/>
                </a:lnTo>
                <a:lnTo>
                  <a:pt x="8097" y="24355"/>
                </a:lnTo>
                <a:cubicBezTo>
                  <a:pt x="43947" y="29235"/>
                  <a:pt x="34752" y="21899"/>
                  <a:pt x="77128" y="6867"/>
                </a:cubicBezTo>
                <a:cubicBezTo>
                  <a:pt x="120709" y="7920"/>
                  <a:pt x="146704" y="-7760"/>
                  <a:pt x="188338" y="5079"/>
                </a:cubicBezTo>
                <a:cubicBezTo>
                  <a:pt x="229133" y="5993"/>
                  <a:pt x="263614" y="138"/>
                  <a:pt x="298809" y="6198"/>
                </a:cubicBezTo>
                <a:cubicBezTo>
                  <a:pt x="312163" y="1206"/>
                  <a:pt x="325122" y="-563"/>
                  <a:pt x="338985" y="8006"/>
                </a:cubicBezTo>
                <a:cubicBezTo>
                  <a:pt x="376758" y="6523"/>
                  <a:pt x="384512" y="-4822"/>
                  <a:pt x="409815" y="504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46D20DF-CE98-4EA3-96C8-C03C3A885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16384"/>
            <a:ext cx="10232859" cy="1841617"/>
          </a:xfrm>
          <a:custGeom>
            <a:avLst/>
            <a:gdLst>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679743 w 10232859"/>
              <a:gd name="connsiteY180" fmla="*/ 558264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8902 w 10232859"/>
              <a:gd name="connsiteY235" fmla="*/ 1173259 h 1705557"/>
              <a:gd name="connsiteX236" fmla="*/ 8834270 w 10232859"/>
              <a:gd name="connsiteY236" fmla="*/ 1213138 h 1705557"/>
              <a:gd name="connsiteX237" fmla="*/ 8853872 w 10232859"/>
              <a:gd name="connsiteY237" fmla="*/ 1221228 h 1705557"/>
              <a:gd name="connsiteX238" fmla="*/ 8861901 w 10232859"/>
              <a:gd name="connsiteY238" fmla="*/ 1217889 h 1705557"/>
              <a:gd name="connsiteX239" fmla="*/ 8874168 w 10232859"/>
              <a:gd name="connsiteY239" fmla="*/ 1220481 h 1705557"/>
              <a:gd name="connsiteX240" fmla="*/ 8871123 w 10232859"/>
              <a:gd name="connsiteY240" fmla="*/ 1227674 h 1705557"/>
              <a:gd name="connsiteX241" fmla="*/ 8903537 w 10232859"/>
              <a:gd name="connsiteY241" fmla="*/ 1237102 h 1705557"/>
              <a:gd name="connsiteX242" fmla="*/ 8933767 w 10232859"/>
              <a:gd name="connsiteY242" fmla="*/ 1269882 h 1705557"/>
              <a:gd name="connsiteX243" fmla="*/ 8985765 w 10232859"/>
              <a:gd name="connsiteY243" fmla="*/ 1294178 h 1705557"/>
              <a:gd name="connsiteX244" fmla="*/ 9071444 w 10232859"/>
              <a:gd name="connsiteY244" fmla="*/ 1323819 h 1705557"/>
              <a:gd name="connsiteX245" fmla="*/ 9096711 w 10232859"/>
              <a:gd name="connsiteY245" fmla="*/ 1334291 h 1705557"/>
              <a:gd name="connsiteX246" fmla="*/ 9338853 w 10232859"/>
              <a:gd name="connsiteY246" fmla="*/ 1454560 h 1705557"/>
              <a:gd name="connsiteX247" fmla="*/ 9520814 w 10232859"/>
              <a:gd name="connsiteY247" fmla="*/ 1456341 h 1705557"/>
              <a:gd name="connsiteX248" fmla="*/ 9702271 w 10232859"/>
              <a:gd name="connsiteY248" fmla="*/ 1495067 h 1705557"/>
              <a:gd name="connsiteX249" fmla="*/ 9744273 w 10232859"/>
              <a:gd name="connsiteY249" fmla="*/ 1530026 h 1705557"/>
              <a:gd name="connsiteX250" fmla="*/ 9771903 w 10232859"/>
              <a:gd name="connsiteY250" fmla="*/ 1536548 h 1705557"/>
              <a:gd name="connsiteX251" fmla="*/ 9818565 w 10232859"/>
              <a:gd name="connsiteY251" fmla="*/ 1545059 h 1705557"/>
              <a:gd name="connsiteX252" fmla="*/ 9882202 w 10232859"/>
              <a:gd name="connsiteY252" fmla="*/ 1572402 h 1705557"/>
              <a:gd name="connsiteX253" fmla="*/ 10022025 w 10232859"/>
              <a:gd name="connsiteY253" fmla="*/ 1606210 h 1705557"/>
              <a:gd name="connsiteX254" fmla="*/ 10220406 w 10232859"/>
              <a:gd name="connsiteY254" fmla="*/ 1683519 h 1705557"/>
              <a:gd name="connsiteX255" fmla="*/ 10232859 w 10232859"/>
              <a:gd name="connsiteY255" fmla="*/ 1705557 h 1705557"/>
              <a:gd name="connsiteX256" fmla="*/ 0 w 10232859"/>
              <a:gd name="connsiteY256" fmla="*/ 1705557 h 1705557"/>
              <a:gd name="connsiteX257" fmla="*/ 0 w 10232859"/>
              <a:gd name="connsiteY257" fmla="*/ 28342 h 1705557"/>
              <a:gd name="connsiteX258" fmla="*/ 8097 w 10232859"/>
              <a:gd name="connsiteY258" fmla="*/ 30869 h 1705557"/>
              <a:gd name="connsiteX259" fmla="*/ 77128 w 10232859"/>
              <a:gd name="connsiteY259" fmla="*/ 13381 h 1705557"/>
              <a:gd name="connsiteX260" fmla="*/ 188338 w 10232859"/>
              <a:gd name="connsiteY260" fmla="*/ 11593 h 1705557"/>
              <a:gd name="connsiteX261" fmla="*/ 298809 w 10232859"/>
              <a:gd name="connsiteY261" fmla="*/ 12712 h 1705557"/>
              <a:gd name="connsiteX262" fmla="*/ 338985 w 10232859"/>
              <a:gd name="connsiteY262" fmla="*/ 14520 h 1705557"/>
              <a:gd name="connsiteX263" fmla="*/ 409815 w 10232859"/>
              <a:gd name="connsiteY263" fmla="*/ 11559 h 1705557"/>
              <a:gd name="connsiteX264" fmla="*/ 424169 w 10232859"/>
              <a:gd name="connsiteY26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592108 w 10232859"/>
              <a:gd name="connsiteY227" fmla="*/ 1136240 h 1705557"/>
              <a:gd name="connsiteX228" fmla="*/ 8633779 w 10232859"/>
              <a:gd name="connsiteY228" fmla="*/ 1145740 h 1705557"/>
              <a:gd name="connsiteX229" fmla="*/ 8676965 w 10232859"/>
              <a:gd name="connsiteY229" fmla="*/ 1163463 h 1705557"/>
              <a:gd name="connsiteX230" fmla="*/ 8698944 w 10232859"/>
              <a:gd name="connsiteY230" fmla="*/ 1163453 h 1705557"/>
              <a:gd name="connsiteX231" fmla="*/ 8711456 w 10232859"/>
              <a:gd name="connsiteY231" fmla="*/ 1175731 h 1705557"/>
              <a:gd name="connsiteX232" fmla="*/ 8732793 w 10232859"/>
              <a:gd name="connsiteY232" fmla="*/ 1179486 h 1705557"/>
              <a:gd name="connsiteX233" fmla="*/ 8751897 w 10232859"/>
              <a:gd name="connsiteY233" fmla="*/ 1197400 h 1705557"/>
              <a:gd name="connsiteX234" fmla="*/ 8793564 w 10232859"/>
              <a:gd name="connsiteY234" fmla="*/ 1179086 h 1705557"/>
              <a:gd name="connsiteX235" fmla="*/ 8834270 w 10232859"/>
              <a:gd name="connsiteY235" fmla="*/ 1213138 h 1705557"/>
              <a:gd name="connsiteX236" fmla="*/ 8853872 w 10232859"/>
              <a:gd name="connsiteY236" fmla="*/ 1221228 h 1705557"/>
              <a:gd name="connsiteX237" fmla="*/ 8861901 w 10232859"/>
              <a:gd name="connsiteY237" fmla="*/ 1217889 h 1705557"/>
              <a:gd name="connsiteX238" fmla="*/ 8874168 w 10232859"/>
              <a:gd name="connsiteY238" fmla="*/ 1220481 h 1705557"/>
              <a:gd name="connsiteX239" fmla="*/ 8871123 w 10232859"/>
              <a:gd name="connsiteY239" fmla="*/ 1227674 h 1705557"/>
              <a:gd name="connsiteX240" fmla="*/ 8903537 w 10232859"/>
              <a:gd name="connsiteY240" fmla="*/ 1237102 h 1705557"/>
              <a:gd name="connsiteX241" fmla="*/ 8933767 w 10232859"/>
              <a:gd name="connsiteY241" fmla="*/ 1269882 h 1705557"/>
              <a:gd name="connsiteX242" fmla="*/ 8985765 w 10232859"/>
              <a:gd name="connsiteY242" fmla="*/ 1294178 h 1705557"/>
              <a:gd name="connsiteX243" fmla="*/ 9071444 w 10232859"/>
              <a:gd name="connsiteY243" fmla="*/ 1323819 h 1705557"/>
              <a:gd name="connsiteX244" fmla="*/ 9096711 w 10232859"/>
              <a:gd name="connsiteY244" fmla="*/ 1334291 h 1705557"/>
              <a:gd name="connsiteX245" fmla="*/ 9338853 w 10232859"/>
              <a:gd name="connsiteY245" fmla="*/ 1454560 h 1705557"/>
              <a:gd name="connsiteX246" fmla="*/ 9520814 w 10232859"/>
              <a:gd name="connsiteY246" fmla="*/ 1456341 h 1705557"/>
              <a:gd name="connsiteX247" fmla="*/ 9702271 w 10232859"/>
              <a:gd name="connsiteY247" fmla="*/ 1495067 h 1705557"/>
              <a:gd name="connsiteX248" fmla="*/ 9744273 w 10232859"/>
              <a:gd name="connsiteY248" fmla="*/ 1530026 h 1705557"/>
              <a:gd name="connsiteX249" fmla="*/ 9771903 w 10232859"/>
              <a:gd name="connsiteY249" fmla="*/ 1536548 h 1705557"/>
              <a:gd name="connsiteX250" fmla="*/ 9818565 w 10232859"/>
              <a:gd name="connsiteY250" fmla="*/ 1545059 h 1705557"/>
              <a:gd name="connsiteX251" fmla="*/ 9882202 w 10232859"/>
              <a:gd name="connsiteY251" fmla="*/ 1572402 h 1705557"/>
              <a:gd name="connsiteX252" fmla="*/ 10022025 w 10232859"/>
              <a:gd name="connsiteY252" fmla="*/ 1606210 h 1705557"/>
              <a:gd name="connsiteX253" fmla="*/ 10220406 w 10232859"/>
              <a:gd name="connsiteY253" fmla="*/ 1683519 h 1705557"/>
              <a:gd name="connsiteX254" fmla="*/ 10232859 w 10232859"/>
              <a:gd name="connsiteY254" fmla="*/ 1705557 h 1705557"/>
              <a:gd name="connsiteX255" fmla="*/ 0 w 10232859"/>
              <a:gd name="connsiteY255" fmla="*/ 1705557 h 1705557"/>
              <a:gd name="connsiteX256" fmla="*/ 0 w 10232859"/>
              <a:gd name="connsiteY256" fmla="*/ 28342 h 1705557"/>
              <a:gd name="connsiteX257" fmla="*/ 8097 w 10232859"/>
              <a:gd name="connsiteY257" fmla="*/ 30869 h 1705557"/>
              <a:gd name="connsiteX258" fmla="*/ 77128 w 10232859"/>
              <a:gd name="connsiteY258" fmla="*/ 13381 h 1705557"/>
              <a:gd name="connsiteX259" fmla="*/ 188338 w 10232859"/>
              <a:gd name="connsiteY259" fmla="*/ 11593 h 1705557"/>
              <a:gd name="connsiteX260" fmla="*/ 298809 w 10232859"/>
              <a:gd name="connsiteY260" fmla="*/ 12712 h 1705557"/>
              <a:gd name="connsiteX261" fmla="*/ 338985 w 10232859"/>
              <a:gd name="connsiteY261" fmla="*/ 14520 h 1705557"/>
              <a:gd name="connsiteX262" fmla="*/ 409815 w 10232859"/>
              <a:gd name="connsiteY262" fmla="*/ 11559 h 1705557"/>
              <a:gd name="connsiteX263" fmla="*/ 424169 w 10232859"/>
              <a:gd name="connsiteY26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575405 w 10232859"/>
              <a:gd name="connsiteY226" fmla="*/ 1132001 h 1705557"/>
              <a:gd name="connsiteX227" fmla="*/ 8633779 w 10232859"/>
              <a:gd name="connsiteY227" fmla="*/ 1145740 h 1705557"/>
              <a:gd name="connsiteX228" fmla="*/ 8676965 w 10232859"/>
              <a:gd name="connsiteY228" fmla="*/ 1163463 h 1705557"/>
              <a:gd name="connsiteX229" fmla="*/ 8698944 w 10232859"/>
              <a:gd name="connsiteY229" fmla="*/ 1163453 h 1705557"/>
              <a:gd name="connsiteX230" fmla="*/ 8711456 w 10232859"/>
              <a:gd name="connsiteY230" fmla="*/ 1175731 h 1705557"/>
              <a:gd name="connsiteX231" fmla="*/ 8732793 w 10232859"/>
              <a:gd name="connsiteY231" fmla="*/ 1179486 h 1705557"/>
              <a:gd name="connsiteX232" fmla="*/ 8751897 w 10232859"/>
              <a:gd name="connsiteY232" fmla="*/ 1197400 h 1705557"/>
              <a:gd name="connsiteX233" fmla="*/ 8793564 w 10232859"/>
              <a:gd name="connsiteY233" fmla="*/ 1179086 h 1705557"/>
              <a:gd name="connsiteX234" fmla="*/ 8834270 w 10232859"/>
              <a:gd name="connsiteY234" fmla="*/ 1213138 h 1705557"/>
              <a:gd name="connsiteX235" fmla="*/ 8853872 w 10232859"/>
              <a:gd name="connsiteY235" fmla="*/ 1221228 h 1705557"/>
              <a:gd name="connsiteX236" fmla="*/ 8861901 w 10232859"/>
              <a:gd name="connsiteY236" fmla="*/ 1217889 h 1705557"/>
              <a:gd name="connsiteX237" fmla="*/ 8874168 w 10232859"/>
              <a:gd name="connsiteY237" fmla="*/ 1220481 h 1705557"/>
              <a:gd name="connsiteX238" fmla="*/ 8871123 w 10232859"/>
              <a:gd name="connsiteY238" fmla="*/ 1227674 h 1705557"/>
              <a:gd name="connsiteX239" fmla="*/ 8903537 w 10232859"/>
              <a:gd name="connsiteY239" fmla="*/ 1237102 h 1705557"/>
              <a:gd name="connsiteX240" fmla="*/ 8933767 w 10232859"/>
              <a:gd name="connsiteY240" fmla="*/ 1269882 h 1705557"/>
              <a:gd name="connsiteX241" fmla="*/ 8985765 w 10232859"/>
              <a:gd name="connsiteY241" fmla="*/ 1294178 h 1705557"/>
              <a:gd name="connsiteX242" fmla="*/ 9071444 w 10232859"/>
              <a:gd name="connsiteY242" fmla="*/ 1323819 h 1705557"/>
              <a:gd name="connsiteX243" fmla="*/ 9096711 w 10232859"/>
              <a:gd name="connsiteY243" fmla="*/ 1334291 h 1705557"/>
              <a:gd name="connsiteX244" fmla="*/ 9338853 w 10232859"/>
              <a:gd name="connsiteY244" fmla="*/ 1454560 h 1705557"/>
              <a:gd name="connsiteX245" fmla="*/ 9520814 w 10232859"/>
              <a:gd name="connsiteY245" fmla="*/ 1456341 h 1705557"/>
              <a:gd name="connsiteX246" fmla="*/ 9702271 w 10232859"/>
              <a:gd name="connsiteY246" fmla="*/ 1495067 h 1705557"/>
              <a:gd name="connsiteX247" fmla="*/ 9744273 w 10232859"/>
              <a:gd name="connsiteY247" fmla="*/ 1530026 h 1705557"/>
              <a:gd name="connsiteX248" fmla="*/ 9771903 w 10232859"/>
              <a:gd name="connsiteY248" fmla="*/ 1536548 h 1705557"/>
              <a:gd name="connsiteX249" fmla="*/ 9818565 w 10232859"/>
              <a:gd name="connsiteY249" fmla="*/ 1545059 h 1705557"/>
              <a:gd name="connsiteX250" fmla="*/ 9882202 w 10232859"/>
              <a:gd name="connsiteY250" fmla="*/ 1572402 h 1705557"/>
              <a:gd name="connsiteX251" fmla="*/ 10022025 w 10232859"/>
              <a:gd name="connsiteY251" fmla="*/ 1606210 h 1705557"/>
              <a:gd name="connsiteX252" fmla="*/ 10220406 w 10232859"/>
              <a:gd name="connsiteY252" fmla="*/ 1683519 h 1705557"/>
              <a:gd name="connsiteX253" fmla="*/ 10232859 w 10232859"/>
              <a:gd name="connsiteY253" fmla="*/ 1705557 h 1705557"/>
              <a:gd name="connsiteX254" fmla="*/ 0 w 10232859"/>
              <a:gd name="connsiteY254" fmla="*/ 1705557 h 1705557"/>
              <a:gd name="connsiteX255" fmla="*/ 0 w 10232859"/>
              <a:gd name="connsiteY255" fmla="*/ 28342 h 1705557"/>
              <a:gd name="connsiteX256" fmla="*/ 8097 w 10232859"/>
              <a:gd name="connsiteY256" fmla="*/ 30869 h 1705557"/>
              <a:gd name="connsiteX257" fmla="*/ 77128 w 10232859"/>
              <a:gd name="connsiteY257" fmla="*/ 13381 h 1705557"/>
              <a:gd name="connsiteX258" fmla="*/ 188338 w 10232859"/>
              <a:gd name="connsiteY258" fmla="*/ 11593 h 1705557"/>
              <a:gd name="connsiteX259" fmla="*/ 298809 w 10232859"/>
              <a:gd name="connsiteY259" fmla="*/ 12712 h 1705557"/>
              <a:gd name="connsiteX260" fmla="*/ 338985 w 10232859"/>
              <a:gd name="connsiteY260" fmla="*/ 14520 h 1705557"/>
              <a:gd name="connsiteX261" fmla="*/ 409815 w 10232859"/>
              <a:gd name="connsiteY261" fmla="*/ 11559 h 1705557"/>
              <a:gd name="connsiteX262" fmla="*/ 424169 w 10232859"/>
              <a:gd name="connsiteY26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678325 w 10232859"/>
              <a:gd name="connsiteY150" fmla="*/ 314443 h 1705557"/>
              <a:gd name="connsiteX151" fmla="*/ 5708983 w 10232859"/>
              <a:gd name="connsiteY151" fmla="*/ 313188 h 1705557"/>
              <a:gd name="connsiteX152" fmla="*/ 5773909 w 10232859"/>
              <a:gd name="connsiteY152" fmla="*/ 318575 h 1705557"/>
              <a:gd name="connsiteX153" fmla="*/ 5809500 w 10232859"/>
              <a:gd name="connsiteY153" fmla="*/ 324964 h 1705557"/>
              <a:gd name="connsiteX154" fmla="*/ 5908729 w 10232859"/>
              <a:gd name="connsiteY154" fmla="*/ 338849 h 1705557"/>
              <a:gd name="connsiteX155" fmla="*/ 6009654 w 10232859"/>
              <a:gd name="connsiteY155" fmla="*/ 350040 h 1705557"/>
              <a:gd name="connsiteX156" fmla="*/ 6067487 w 10232859"/>
              <a:gd name="connsiteY156" fmla="*/ 340226 h 1705557"/>
              <a:gd name="connsiteX157" fmla="*/ 6073281 w 10232859"/>
              <a:gd name="connsiteY157" fmla="*/ 340830 h 1705557"/>
              <a:gd name="connsiteX158" fmla="*/ 6086225 w 10232859"/>
              <a:gd name="connsiteY158" fmla="*/ 346135 h 1705557"/>
              <a:gd name="connsiteX159" fmla="*/ 6090616 w 10232859"/>
              <a:gd name="connsiteY159" fmla="*/ 348731 h 1705557"/>
              <a:gd name="connsiteX160" fmla="*/ 6098056 w 10232859"/>
              <a:gd name="connsiteY160" fmla="*/ 351249 h 1705557"/>
              <a:gd name="connsiteX161" fmla="*/ 6098391 w 10232859"/>
              <a:gd name="connsiteY161" fmla="*/ 351119 h 1705557"/>
              <a:gd name="connsiteX162" fmla="*/ 6105063 w 10232859"/>
              <a:gd name="connsiteY162" fmla="*/ 353854 h 1705557"/>
              <a:gd name="connsiteX163" fmla="*/ 6135796 w 10232859"/>
              <a:gd name="connsiteY163" fmla="*/ 369657 h 1705557"/>
              <a:gd name="connsiteX164" fmla="*/ 6195166 w 10232859"/>
              <a:gd name="connsiteY164" fmla="*/ 366704 h 1705557"/>
              <a:gd name="connsiteX165" fmla="*/ 6216259 w 10232859"/>
              <a:gd name="connsiteY165" fmla="*/ 369879 h 1705557"/>
              <a:gd name="connsiteX166" fmla="*/ 6228331 w 10232859"/>
              <a:gd name="connsiteY166" fmla="*/ 370548 h 1705557"/>
              <a:gd name="connsiteX167" fmla="*/ 6229602 w 10232859"/>
              <a:gd name="connsiteY167" fmla="*/ 369928 h 1705557"/>
              <a:gd name="connsiteX168" fmla="*/ 6258988 w 10232859"/>
              <a:gd name="connsiteY168" fmla="*/ 385174 h 1705557"/>
              <a:gd name="connsiteX169" fmla="*/ 6264106 w 10232859"/>
              <a:gd name="connsiteY169" fmla="*/ 385655 h 1705557"/>
              <a:gd name="connsiteX170" fmla="*/ 6281703 w 10232859"/>
              <a:gd name="connsiteY170" fmla="*/ 397568 h 1705557"/>
              <a:gd name="connsiteX171" fmla="*/ 6291622 w 10232859"/>
              <a:gd name="connsiteY171" fmla="*/ 402669 h 1705557"/>
              <a:gd name="connsiteX172" fmla="*/ 6292712 w 10232859"/>
              <a:gd name="connsiteY172" fmla="*/ 406285 h 1705557"/>
              <a:gd name="connsiteX173" fmla="*/ 6308227 w 10232859"/>
              <a:gd name="connsiteY173" fmla="*/ 412710 h 1705557"/>
              <a:gd name="connsiteX174" fmla="*/ 6310656 w 10232859"/>
              <a:gd name="connsiteY174" fmla="*/ 412628 h 1705557"/>
              <a:gd name="connsiteX175" fmla="*/ 6321049 w 10232859"/>
              <a:gd name="connsiteY175" fmla="*/ 420978 h 1705557"/>
              <a:gd name="connsiteX176" fmla="*/ 6326853 w 10232859"/>
              <a:gd name="connsiteY176" fmla="*/ 431664 h 1705557"/>
              <a:gd name="connsiteX177" fmla="*/ 6467879 w 10232859"/>
              <a:gd name="connsiteY177" fmla="*/ 474762 h 1705557"/>
              <a:gd name="connsiteX178" fmla="*/ 6564351 w 10232859"/>
              <a:gd name="connsiteY178" fmla="*/ 544032 h 1705557"/>
              <a:gd name="connsiteX179" fmla="*/ 6641544 w 10232859"/>
              <a:gd name="connsiteY179" fmla="*/ 566599 h 1705557"/>
              <a:gd name="connsiteX180" fmla="*/ 6731052 w 10232859"/>
              <a:gd name="connsiteY180" fmla="*/ 578550 h 1705557"/>
              <a:gd name="connsiteX181" fmla="*/ 6858983 w 10232859"/>
              <a:gd name="connsiteY181" fmla="*/ 630237 h 1705557"/>
              <a:gd name="connsiteX182" fmla="*/ 6910661 w 10232859"/>
              <a:gd name="connsiteY182" fmla="*/ 641134 h 1705557"/>
              <a:gd name="connsiteX183" fmla="*/ 6944111 w 10232859"/>
              <a:gd name="connsiteY183" fmla="*/ 666016 h 1705557"/>
              <a:gd name="connsiteX184" fmla="*/ 6965771 w 10232859"/>
              <a:gd name="connsiteY184" fmla="*/ 666445 h 1705557"/>
              <a:gd name="connsiteX185" fmla="*/ 6969639 w 10232859"/>
              <a:gd name="connsiteY185" fmla="*/ 666351 h 1705557"/>
              <a:gd name="connsiteX186" fmla="*/ 6982242 w 10232859"/>
              <a:gd name="connsiteY186" fmla="*/ 669626 h 1705557"/>
              <a:gd name="connsiteX187" fmla="*/ 6989387 w 10232859"/>
              <a:gd name="connsiteY187" fmla="*/ 665988 h 1705557"/>
              <a:gd name="connsiteX188" fmla="*/ 7010930 w 10232859"/>
              <a:gd name="connsiteY188" fmla="*/ 667648 h 1705557"/>
              <a:gd name="connsiteX189" fmla="*/ 7033125 w 10232859"/>
              <a:gd name="connsiteY189" fmla="*/ 674950 h 1705557"/>
              <a:gd name="connsiteX190" fmla="*/ 7134461 w 10232859"/>
              <a:gd name="connsiteY190" fmla="*/ 714706 h 1705557"/>
              <a:gd name="connsiteX191" fmla="*/ 7197450 w 10232859"/>
              <a:gd name="connsiteY191" fmla="*/ 735608 h 1705557"/>
              <a:gd name="connsiteX192" fmla="*/ 7225084 w 10232859"/>
              <a:gd name="connsiteY192" fmla="*/ 739019 h 1705557"/>
              <a:gd name="connsiteX193" fmla="*/ 7261183 w 10232859"/>
              <a:gd name="connsiteY193" fmla="*/ 746827 h 1705557"/>
              <a:gd name="connsiteX194" fmla="*/ 7327760 w 10232859"/>
              <a:gd name="connsiteY194" fmla="*/ 757100 h 1705557"/>
              <a:gd name="connsiteX195" fmla="*/ 7412222 w 10232859"/>
              <a:gd name="connsiteY195" fmla="*/ 777001 h 1705557"/>
              <a:gd name="connsiteX196" fmla="*/ 7457904 w 10232859"/>
              <a:gd name="connsiteY196" fmla="*/ 810835 h 1705557"/>
              <a:gd name="connsiteX197" fmla="*/ 7465795 w 10232859"/>
              <a:gd name="connsiteY197" fmla="*/ 809112 h 1705557"/>
              <a:gd name="connsiteX198" fmla="*/ 7505046 w 10232859"/>
              <a:gd name="connsiteY198" fmla="*/ 823031 h 1705557"/>
              <a:gd name="connsiteX199" fmla="*/ 7623220 w 10232859"/>
              <a:gd name="connsiteY199" fmla="*/ 895034 h 1705557"/>
              <a:gd name="connsiteX200" fmla="*/ 7700458 w 10232859"/>
              <a:gd name="connsiteY200" fmla="*/ 921593 h 1705557"/>
              <a:gd name="connsiteX201" fmla="*/ 7730988 w 10232859"/>
              <a:gd name="connsiteY201" fmla="*/ 927270 h 1705557"/>
              <a:gd name="connsiteX202" fmla="*/ 7781942 w 10232859"/>
              <a:gd name="connsiteY202" fmla="*/ 937017 h 1705557"/>
              <a:gd name="connsiteX203" fmla="*/ 7827704 w 10232859"/>
              <a:gd name="connsiteY203" fmla="*/ 935072 h 1705557"/>
              <a:gd name="connsiteX204" fmla="*/ 7867270 w 10232859"/>
              <a:gd name="connsiteY204" fmla="*/ 946880 h 1705557"/>
              <a:gd name="connsiteX205" fmla="*/ 7866538 w 10232859"/>
              <a:gd name="connsiteY205" fmla="*/ 961559 h 1705557"/>
              <a:gd name="connsiteX206" fmla="*/ 7912084 w 10232859"/>
              <a:gd name="connsiteY206" fmla="*/ 970314 h 1705557"/>
              <a:gd name="connsiteX207" fmla="*/ 7982264 w 10232859"/>
              <a:gd name="connsiteY207" fmla="*/ 982287 h 1705557"/>
              <a:gd name="connsiteX208" fmla="*/ 7991272 w 10232859"/>
              <a:gd name="connsiteY208" fmla="*/ 987618 h 1705557"/>
              <a:gd name="connsiteX209" fmla="*/ 8006496 w 10232859"/>
              <a:gd name="connsiteY209" fmla="*/ 979353 h 1705557"/>
              <a:gd name="connsiteX210" fmla="*/ 8034497 w 10232859"/>
              <a:gd name="connsiteY210" fmla="*/ 978568 h 1705557"/>
              <a:gd name="connsiteX211" fmla="*/ 8150881 w 10232859"/>
              <a:gd name="connsiteY211" fmla="*/ 996925 h 1705557"/>
              <a:gd name="connsiteX212" fmla="*/ 8172106 w 10232859"/>
              <a:gd name="connsiteY212" fmla="*/ 997026 h 1705557"/>
              <a:gd name="connsiteX213" fmla="*/ 8196076 w 10232859"/>
              <a:gd name="connsiteY213" fmla="*/ 1006592 h 1705557"/>
              <a:gd name="connsiteX214" fmla="*/ 8247463 w 10232859"/>
              <a:gd name="connsiteY214" fmla="*/ 1022846 h 1705557"/>
              <a:gd name="connsiteX215" fmla="*/ 8279272 w 10232859"/>
              <a:gd name="connsiteY215" fmla="*/ 1039435 h 1705557"/>
              <a:gd name="connsiteX216" fmla="*/ 8289611 w 10232859"/>
              <a:gd name="connsiteY216" fmla="*/ 1035144 h 1705557"/>
              <a:gd name="connsiteX217" fmla="*/ 8311483 w 10232859"/>
              <a:gd name="connsiteY217" fmla="*/ 1035913 h 1705557"/>
              <a:gd name="connsiteX218" fmla="*/ 8399489 w 10232859"/>
              <a:gd name="connsiteY218" fmla="*/ 1055076 h 1705557"/>
              <a:gd name="connsiteX219" fmla="*/ 8415973 w 10232859"/>
              <a:gd name="connsiteY219" fmla="*/ 1056174 h 1705557"/>
              <a:gd name="connsiteX220" fmla="*/ 8433326 w 10232859"/>
              <a:gd name="connsiteY220" fmla="*/ 1064395 h 1705557"/>
              <a:gd name="connsiteX221" fmla="*/ 8502328 w 10232859"/>
              <a:gd name="connsiteY221" fmla="*/ 1098012 h 1705557"/>
              <a:gd name="connsiteX222" fmla="*/ 8534346 w 10232859"/>
              <a:gd name="connsiteY222" fmla="*/ 1113494 h 1705557"/>
              <a:gd name="connsiteX223" fmla="*/ 8534980 w 10232859"/>
              <a:gd name="connsiteY223" fmla="*/ 1117375 h 1705557"/>
              <a:gd name="connsiteX224" fmla="*/ 8544104 w 10232859"/>
              <a:gd name="connsiteY224" fmla="*/ 1114920 h 1705557"/>
              <a:gd name="connsiteX225" fmla="*/ 8567742 w 10232859"/>
              <a:gd name="connsiteY225" fmla="*/ 1124104 h 1705557"/>
              <a:gd name="connsiteX226" fmla="*/ 8633779 w 10232859"/>
              <a:gd name="connsiteY226" fmla="*/ 1145740 h 1705557"/>
              <a:gd name="connsiteX227" fmla="*/ 8676965 w 10232859"/>
              <a:gd name="connsiteY227" fmla="*/ 1163463 h 1705557"/>
              <a:gd name="connsiteX228" fmla="*/ 8698944 w 10232859"/>
              <a:gd name="connsiteY228" fmla="*/ 1163453 h 1705557"/>
              <a:gd name="connsiteX229" fmla="*/ 8711456 w 10232859"/>
              <a:gd name="connsiteY229" fmla="*/ 1175731 h 1705557"/>
              <a:gd name="connsiteX230" fmla="*/ 8732793 w 10232859"/>
              <a:gd name="connsiteY230" fmla="*/ 1179486 h 1705557"/>
              <a:gd name="connsiteX231" fmla="*/ 8751897 w 10232859"/>
              <a:gd name="connsiteY231" fmla="*/ 1197400 h 1705557"/>
              <a:gd name="connsiteX232" fmla="*/ 8793564 w 10232859"/>
              <a:gd name="connsiteY232" fmla="*/ 1179086 h 1705557"/>
              <a:gd name="connsiteX233" fmla="*/ 8834270 w 10232859"/>
              <a:gd name="connsiteY233" fmla="*/ 1213138 h 1705557"/>
              <a:gd name="connsiteX234" fmla="*/ 8853872 w 10232859"/>
              <a:gd name="connsiteY234" fmla="*/ 1221228 h 1705557"/>
              <a:gd name="connsiteX235" fmla="*/ 8861901 w 10232859"/>
              <a:gd name="connsiteY235" fmla="*/ 1217889 h 1705557"/>
              <a:gd name="connsiteX236" fmla="*/ 8874168 w 10232859"/>
              <a:gd name="connsiteY236" fmla="*/ 1220481 h 1705557"/>
              <a:gd name="connsiteX237" fmla="*/ 8871123 w 10232859"/>
              <a:gd name="connsiteY237" fmla="*/ 1227674 h 1705557"/>
              <a:gd name="connsiteX238" fmla="*/ 8903537 w 10232859"/>
              <a:gd name="connsiteY238" fmla="*/ 1237102 h 1705557"/>
              <a:gd name="connsiteX239" fmla="*/ 8933767 w 10232859"/>
              <a:gd name="connsiteY239" fmla="*/ 1269882 h 1705557"/>
              <a:gd name="connsiteX240" fmla="*/ 8985765 w 10232859"/>
              <a:gd name="connsiteY240" fmla="*/ 1294178 h 1705557"/>
              <a:gd name="connsiteX241" fmla="*/ 9071444 w 10232859"/>
              <a:gd name="connsiteY241" fmla="*/ 1323819 h 1705557"/>
              <a:gd name="connsiteX242" fmla="*/ 9096711 w 10232859"/>
              <a:gd name="connsiteY242" fmla="*/ 1334291 h 1705557"/>
              <a:gd name="connsiteX243" fmla="*/ 9338853 w 10232859"/>
              <a:gd name="connsiteY243" fmla="*/ 1454560 h 1705557"/>
              <a:gd name="connsiteX244" fmla="*/ 9520814 w 10232859"/>
              <a:gd name="connsiteY244" fmla="*/ 1456341 h 1705557"/>
              <a:gd name="connsiteX245" fmla="*/ 9702271 w 10232859"/>
              <a:gd name="connsiteY245" fmla="*/ 1495067 h 1705557"/>
              <a:gd name="connsiteX246" fmla="*/ 9744273 w 10232859"/>
              <a:gd name="connsiteY246" fmla="*/ 1530026 h 1705557"/>
              <a:gd name="connsiteX247" fmla="*/ 9771903 w 10232859"/>
              <a:gd name="connsiteY247" fmla="*/ 1536548 h 1705557"/>
              <a:gd name="connsiteX248" fmla="*/ 9818565 w 10232859"/>
              <a:gd name="connsiteY248" fmla="*/ 1545059 h 1705557"/>
              <a:gd name="connsiteX249" fmla="*/ 9882202 w 10232859"/>
              <a:gd name="connsiteY249" fmla="*/ 1572402 h 1705557"/>
              <a:gd name="connsiteX250" fmla="*/ 10022025 w 10232859"/>
              <a:gd name="connsiteY250" fmla="*/ 1606210 h 1705557"/>
              <a:gd name="connsiteX251" fmla="*/ 10220406 w 10232859"/>
              <a:gd name="connsiteY251" fmla="*/ 1683519 h 1705557"/>
              <a:gd name="connsiteX252" fmla="*/ 10232859 w 10232859"/>
              <a:gd name="connsiteY252" fmla="*/ 1705557 h 1705557"/>
              <a:gd name="connsiteX253" fmla="*/ 0 w 10232859"/>
              <a:gd name="connsiteY253" fmla="*/ 1705557 h 1705557"/>
              <a:gd name="connsiteX254" fmla="*/ 0 w 10232859"/>
              <a:gd name="connsiteY254" fmla="*/ 28342 h 1705557"/>
              <a:gd name="connsiteX255" fmla="*/ 8097 w 10232859"/>
              <a:gd name="connsiteY255" fmla="*/ 30869 h 1705557"/>
              <a:gd name="connsiteX256" fmla="*/ 77128 w 10232859"/>
              <a:gd name="connsiteY256" fmla="*/ 13381 h 1705557"/>
              <a:gd name="connsiteX257" fmla="*/ 188338 w 10232859"/>
              <a:gd name="connsiteY257" fmla="*/ 11593 h 1705557"/>
              <a:gd name="connsiteX258" fmla="*/ 298809 w 10232859"/>
              <a:gd name="connsiteY258" fmla="*/ 12712 h 1705557"/>
              <a:gd name="connsiteX259" fmla="*/ 338985 w 10232859"/>
              <a:gd name="connsiteY259" fmla="*/ 14520 h 1705557"/>
              <a:gd name="connsiteX260" fmla="*/ 409815 w 10232859"/>
              <a:gd name="connsiteY260" fmla="*/ 11559 h 1705557"/>
              <a:gd name="connsiteX261" fmla="*/ 424169 w 10232859"/>
              <a:gd name="connsiteY261"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474291 w 10232859"/>
              <a:gd name="connsiteY136" fmla="*/ 301799 h 1705557"/>
              <a:gd name="connsiteX137" fmla="*/ 5508752 w 10232859"/>
              <a:gd name="connsiteY137" fmla="*/ 312267 h 1705557"/>
              <a:gd name="connsiteX138" fmla="*/ 5509657 w 10232859"/>
              <a:gd name="connsiteY138" fmla="*/ 311450 h 1705557"/>
              <a:gd name="connsiteX139" fmla="*/ 5521245 w 10232859"/>
              <a:gd name="connsiteY139" fmla="*/ 310202 h 1705557"/>
              <a:gd name="connsiteX140" fmla="*/ 5542415 w 10232859"/>
              <a:gd name="connsiteY140" fmla="*/ 310009 h 1705557"/>
              <a:gd name="connsiteX141" fmla="*/ 5596538 w 10232859"/>
              <a:gd name="connsiteY141" fmla="*/ 297667 h 1705557"/>
              <a:gd name="connsiteX142" fmla="*/ 5632514 w 10232859"/>
              <a:gd name="connsiteY142" fmla="*/ 308476 h 1705557"/>
              <a:gd name="connsiteX143" fmla="*/ 5640005 w 10232859"/>
              <a:gd name="connsiteY143" fmla="*/ 310131 h 1705557"/>
              <a:gd name="connsiteX144" fmla="*/ 5640259 w 10232859"/>
              <a:gd name="connsiteY144" fmla="*/ 309949 h 1705557"/>
              <a:gd name="connsiteX145" fmla="*/ 5648365 w 10232859"/>
              <a:gd name="connsiteY145" fmla="*/ 311268 h 1705557"/>
              <a:gd name="connsiteX146" fmla="*/ 5653662 w 10232859"/>
              <a:gd name="connsiteY146" fmla="*/ 313149 h 1705557"/>
              <a:gd name="connsiteX147" fmla="*/ 5668196 w 10232859"/>
              <a:gd name="connsiteY147" fmla="*/ 316360 h 1705557"/>
              <a:gd name="connsiteX148" fmla="*/ 5673886 w 10232859"/>
              <a:gd name="connsiteY148" fmla="*/ 316040 h 1705557"/>
              <a:gd name="connsiteX149" fmla="*/ 5677139 w 10232859"/>
              <a:gd name="connsiteY149" fmla="*/ 313859 h 1705557"/>
              <a:gd name="connsiteX150" fmla="*/ 5708983 w 10232859"/>
              <a:gd name="connsiteY150" fmla="*/ 313188 h 1705557"/>
              <a:gd name="connsiteX151" fmla="*/ 5773909 w 10232859"/>
              <a:gd name="connsiteY151" fmla="*/ 318575 h 1705557"/>
              <a:gd name="connsiteX152" fmla="*/ 5809500 w 10232859"/>
              <a:gd name="connsiteY152" fmla="*/ 324964 h 1705557"/>
              <a:gd name="connsiteX153" fmla="*/ 5908729 w 10232859"/>
              <a:gd name="connsiteY153" fmla="*/ 338849 h 1705557"/>
              <a:gd name="connsiteX154" fmla="*/ 6009654 w 10232859"/>
              <a:gd name="connsiteY154" fmla="*/ 350040 h 1705557"/>
              <a:gd name="connsiteX155" fmla="*/ 6067487 w 10232859"/>
              <a:gd name="connsiteY155" fmla="*/ 340226 h 1705557"/>
              <a:gd name="connsiteX156" fmla="*/ 6073281 w 10232859"/>
              <a:gd name="connsiteY156" fmla="*/ 340830 h 1705557"/>
              <a:gd name="connsiteX157" fmla="*/ 6086225 w 10232859"/>
              <a:gd name="connsiteY157" fmla="*/ 346135 h 1705557"/>
              <a:gd name="connsiteX158" fmla="*/ 6090616 w 10232859"/>
              <a:gd name="connsiteY158" fmla="*/ 348731 h 1705557"/>
              <a:gd name="connsiteX159" fmla="*/ 6098056 w 10232859"/>
              <a:gd name="connsiteY159" fmla="*/ 351249 h 1705557"/>
              <a:gd name="connsiteX160" fmla="*/ 6098391 w 10232859"/>
              <a:gd name="connsiteY160" fmla="*/ 351119 h 1705557"/>
              <a:gd name="connsiteX161" fmla="*/ 6105063 w 10232859"/>
              <a:gd name="connsiteY161" fmla="*/ 353854 h 1705557"/>
              <a:gd name="connsiteX162" fmla="*/ 6135796 w 10232859"/>
              <a:gd name="connsiteY162" fmla="*/ 369657 h 1705557"/>
              <a:gd name="connsiteX163" fmla="*/ 6195166 w 10232859"/>
              <a:gd name="connsiteY163" fmla="*/ 366704 h 1705557"/>
              <a:gd name="connsiteX164" fmla="*/ 6216259 w 10232859"/>
              <a:gd name="connsiteY164" fmla="*/ 369879 h 1705557"/>
              <a:gd name="connsiteX165" fmla="*/ 6228331 w 10232859"/>
              <a:gd name="connsiteY165" fmla="*/ 370548 h 1705557"/>
              <a:gd name="connsiteX166" fmla="*/ 6229602 w 10232859"/>
              <a:gd name="connsiteY166" fmla="*/ 369928 h 1705557"/>
              <a:gd name="connsiteX167" fmla="*/ 6258988 w 10232859"/>
              <a:gd name="connsiteY167" fmla="*/ 385174 h 1705557"/>
              <a:gd name="connsiteX168" fmla="*/ 6264106 w 10232859"/>
              <a:gd name="connsiteY168" fmla="*/ 385655 h 1705557"/>
              <a:gd name="connsiteX169" fmla="*/ 6281703 w 10232859"/>
              <a:gd name="connsiteY169" fmla="*/ 397568 h 1705557"/>
              <a:gd name="connsiteX170" fmla="*/ 6291622 w 10232859"/>
              <a:gd name="connsiteY170" fmla="*/ 402669 h 1705557"/>
              <a:gd name="connsiteX171" fmla="*/ 6292712 w 10232859"/>
              <a:gd name="connsiteY171" fmla="*/ 406285 h 1705557"/>
              <a:gd name="connsiteX172" fmla="*/ 6308227 w 10232859"/>
              <a:gd name="connsiteY172" fmla="*/ 412710 h 1705557"/>
              <a:gd name="connsiteX173" fmla="*/ 6310656 w 10232859"/>
              <a:gd name="connsiteY173" fmla="*/ 412628 h 1705557"/>
              <a:gd name="connsiteX174" fmla="*/ 6321049 w 10232859"/>
              <a:gd name="connsiteY174" fmla="*/ 420978 h 1705557"/>
              <a:gd name="connsiteX175" fmla="*/ 6326853 w 10232859"/>
              <a:gd name="connsiteY175" fmla="*/ 431664 h 1705557"/>
              <a:gd name="connsiteX176" fmla="*/ 6467879 w 10232859"/>
              <a:gd name="connsiteY176" fmla="*/ 474762 h 1705557"/>
              <a:gd name="connsiteX177" fmla="*/ 6564351 w 10232859"/>
              <a:gd name="connsiteY177" fmla="*/ 544032 h 1705557"/>
              <a:gd name="connsiteX178" fmla="*/ 6641544 w 10232859"/>
              <a:gd name="connsiteY178" fmla="*/ 566599 h 1705557"/>
              <a:gd name="connsiteX179" fmla="*/ 6731052 w 10232859"/>
              <a:gd name="connsiteY179" fmla="*/ 578550 h 1705557"/>
              <a:gd name="connsiteX180" fmla="*/ 6858983 w 10232859"/>
              <a:gd name="connsiteY180" fmla="*/ 630237 h 1705557"/>
              <a:gd name="connsiteX181" fmla="*/ 6910661 w 10232859"/>
              <a:gd name="connsiteY181" fmla="*/ 641134 h 1705557"/>
              <a:gd name="connsiteX182" fmla="*/ 6944111 w 10232859"/>
              <a:gd name="connsiteY182" fmla="*/ 666016 h 1705557"/>
              <a:gd name="connsiteX183" fmla="*/ 6965771 w 10232859"/>
              <a:gd name="connsiteY183" fmla="*/ 666445 h 1705557"/>
              <a:gd name="connsiteX184" fmla="*/ 6969639 w 10232859"/>
              <a:gd name="connsiteY184" fmla="*/ 666351 h 1705557"/>
              <a:gd name="connsiteX185" fmla="*/ 6982242 w 10232859"/>
              <a:gd name="connsiteY185" fmla="*/ 669626 h 1705557"/>
              <a:gd name="connsiteX186" fmla="*/ 6989387 w 10232859"/>
              <a:gd name="connsiteY186" fmla="*/ 665988 h 1705557"/>
              <a:gd name="connsiteX187" fmla="*/ 7010930 w 10232859"/>
              <a:gd name="connsiteY187" fmla="*/ 667648 h 1705557"/>
              <a:gd name="connsiteX188" fmla="*/ 7033125 w 10232859"/>
              <a:gd name="connsiteY188" fmla="*/ 674950 h 1705557"/>
              <a:gd name="connsiteX189" fmla="*/ 7134461 w 10232859"/>
              <a:gd name="connsiteY189" fmla="*/ 714706 h 1705557"/>
              <a:gd name="connsiteX190" fmla="*/ 7197450 w 10232859"/>
              <a:gd name="connsiteY190" fmla="*/ 735608 h 1705557"/>
              <a:gd name="connsiteX191" fmla="*/ 7225084 w 10232859"/>
              <a:gd name="connsiteY191" fmla="*/ 739019 h 1705557"/>
              <a:gd name="connsiteX192" fmla="*/ 7261183 w 10232859"/>
              <a:gd name="connsiteY192" fmla="*/ 746827 h 1705557"/>
              <a:gd name="connsiteX193" fmla="*/ 7327760 w 10232859"/>
              <a:gd name="connsiteY193" fmla="*/ 757100 h 1705557"/>
              <a:gd name="connsiteX194" fmla="*/ 7412222 w 10232859"/>
              <a:gd name="connsiteY194" fmla="*/ 777001 h 1705557"/>
              <a:gd name="connsiteX195" fmla="*/ 7457904 w 10232859"/>
              <a:gd name="connsiteY195" fmla="*/ 810835 h 1705557"/>
              <a:gd name="connsiteX196" fmla="*/ 7465795 w 10232859"/>
              <a:gd name="connsiteY196" fmla="*/ 809112 h 1705557"/>
              <a:gd name="connsiteX197" fmla="*/ 7505046 w 10232859"/>
              <a:gd name="connsiteY197" fmla="*/ 823031 h 1705557"/>
              <a:gd name="connsiteX198" fmla="*/ 7623220 w 10232859"/>
              <a:gd name="connsiteY198" fmla="*/ 895034 h 1705557"/>
              <a:gd name="connsiteX199" fmla="*/ 7700458 w 10232859"/>
              <a:gd name="connsiteY199" fmla="*/ 921593 h 1705557"/>
              <a:gd name="connsiteX200" fmla="*/ 7730988 w 10232859"/>
              <a:gd name="connsiteY200" fmla="*/ 927270 h 1705557"/>
              <a:gd name="connsiteX201" fmla="*/ 7781942 w 10232859"/>
              <a:gd name="connsiteY201" fmla="*/ 937017 h 1705557"/>
              <a:gd name="connsiteX202" fmla="*/ 7827704 w 10232859"/>
              <a:gd name="connsiteY202" fmla="*/ 935072 h 1705557"/>
              <a:gd name="connsiteX203" fmla="*/ 7867270 w 10232859"/>
              <a:gd name="connsiteY203" fmla="*/ 946880 h 1705557"/>
              <a:gd name="connsiteX204" fmla="*/ 7866538 w 10232859"/>
              <a:gd name="connsiteY204" fmla="*/ 961559 h 1705557"/>
              <a:gd name="connsiteX205" fmla="*/ 7912084 w 10232859"/>
              <a:gd name="connsiteY205" fmla="*/ 970314 h 1705557"/>
              <a:gd name="connsiteX206" fmla="*/ 7982264 w 10232859"/>
              <a:gd name="connsiteY206" fmla="*/ 982287 h 1705557"/>
              <a:gd name="connsiteX207" fmla="*/ 7991272 w 10232859"/>
              <a:gd name="connsiteY207" fmla="*/ 987618 h 1705557"/>
              <a:gd name="connsiteX208" fmla="*/ 8006496 w 10232859"/>
              <a:gd name="connsiteY208" fmla="*/ 979353 h 1705557"/>
              <a:gd name="connsiteX209" fmla="*/ 8034497 w 10232859"/>
              <a:gd name="connsiteY209" fmla="*/ 978568 h 1705557"/>
              <a:gd name="connsiteX210" fmla="*/ 8150881 w 10232859"/>
              <a:gd name="connsiteY210" fmla="*/ 996925 h 1705557"/>
              <a:gd name="connsiteX211" fmla="*/ 8172106 w 10232859"/>
              <a:gd name="connsiteY211" fmla="*/ 997026 h 1705557"/>
              <a:gd name="connsiteX212" fmla="*/ 8196076 w 10232859"/>
              <a:gd name="connsiteY212" fmla="*/ 1006592 h 1705557"/>
              <a:gd name="connsiteX213" fmla="*/ 8247463 w 10232859"/>
              <a:gd name="connsiteY213" fmla="*/ 1022846 h 1705557"/>
              <a:gd name="connsiteX214" fmla="*/ 8279272 w 10232859"/>
              <a:gd name="connsiteY214" fmla="*/ 1039435 h 1705557"/>
              <a:gd name="connsiteX215" fmla="*/ 8289611 w 10232859"/>
              <a:gd name="connsiteY215" fmla="*/ 1035144 h 1705557"/>
              <a:gd name="connsiteX216" fmla="*/ 8311483 w 10232859"/>
              <a:gd name="connsiteY216" fmla="*/ 1035913 h 1705557"/>
              <a:gd name="connsiteX217" fmla="*/ 8399489 w 10232859"/>
              <a:gd name="connsiteY217" fmla="*/ 1055076 h 1705557"/>
              <a:gd name="connsiteX218" fmla="*/ 8415973 w 10232859"/>
              <a:gd name="connsiteY218" fmla="*/ 1056174 h 1705557"/>
              <a:gd name="connsiteX219" fmla="*/ 8433326 w 10232859"/>
              <a:gd name="connsiteY219" fmla="*/ 1064395 h 1705557"/>
              <a:gd name="connsiteX220" fmla="*/ 8502328 w 10232859"/>
              <a:gd name="connsiteY220" fmla="*/ 1098012 h 1705557"/>
              <a:gd name="connsiteX221" fmla="*/ 8534346 w 10232859"/>
              <a:gd name="connsiteY221" fmla="*/ 1113494 h 1705557"/>
              <a:gd name="connsiteX222" fmla="*/ 8534980 w 10232859"/>
              <a:gd name="connsiteY222" fmla="*/ 1117375 h 1705557"/>
              <a:gd name="connsiteX223" fmla="*/ 8544104 w 10232859"/>
              <a:gd name="connsiteY223" fmla="*/ 1114920 h 1705557"/>
              <a:gd name="connsiteX224" fmla="*/ 8567742 w 10232859"/>
              <a:gd name="connsiteY224" fmla="*/ 1124104 h 1705557"/>
              <a:gd name="connsiteX225" fmla="*/ 8633779 w 10232859"/>
              <a:gd name="connsiteY225" fmla="*/ 1145740 h 1705557"/>
              <a:gd name="connsiteX226" fmla="*/ 8676965 w 10232859"/>
              <a:gd name="connsiteY226" fmla="*/ 1163463 h 1705557"/>
              <a:gd name="connsiteX227" fmla="*/ 8698944 w 10232859"/>
              <a:gd name="connsiteY227" fmla="*/ 1163453 h 1705557"/>
              <a:gd name="connsiteX228" fmla="*/ 8711456 w 10232859"/>
              <a:gd name="connsiteY228" fmla="*/ 1175731 h 1705557"/>
              <a:gd name="connsiteX229" fmla="*/ 8732793 w 10232859"/>
              <a:gd name="connsiteY229" fmla="*/ 1179486 h 1705557"/>
              <a:gd name="connsiteX230" fmla="*/ 8751897 w 10232859"/>
              <a:gd name="connsiteY230" fmla="*/ 1197400 h 1705557"/>
              <a:gd name="connsiteX231" fmla="*/ 8793564 w 10232859"/>
              <a:gd name="connsiteY231" fmla="*/ 1179086 h 1705557"/>
              <a:gd name="connsiteX232" fmla="*/ 8834270 w 10232859"/>
              <a:gd name="connsiteY232" fmla="*/ 1213138 h 1705557"/>
              <a:gd name="connsiteX233" fmla="*/ 8853872 w 10232859"/>
              <a:gd name="connsiteY233" fmla="*/ 1221228 h 1705557"/>
              <a:gd name="connsiteX234" fmla="*/ 8861901 w 10232859"/>
              <a:gd name="connsiteY234" fmla="*/ 1217889 h 1705557"/>
              <a:gd name="connsiteX235" fmla="*/ 8874168 w 10232859"/>
              <a:gd name="connsiteY235" fmla="*/ 1220481 h 1705557"/>
              <a:gd name="connsiteX236" fmla="*/ 8871123 w 10232859"/>
              <a:gd name="connsiteY236" fmla="*/ 1227674 h 1705557"/>
              <a:gd name="connsiteX237" fmla="*/ 8903537 w 10232859"/>
              <a:gd name="connsiteY237" fmla="*/ 1237102 h 1705557"/>
              <a:gd name="connsiteX238" fmla="*/ 8933767 w 10232859"/>
              <a:gd name="connsiteY238" fmla="*/ 1269882 h 1705557"/>
              <a:gd name="connsiteX239" fmla="*/ 8985765 w 10232859"/>
              <a:gd name="connsiteY239" fmla="*/ 1294178 h 1705557"/>
              <a:gd name="connsiteX240" fmla="*/ 9071444 w 10232859"/>
              <a:gd name="connsiteY240" fmla="*/ 1323819 h 1705557"/>
              <a:gd name="connsiteX241" fmla="*/ 9096711 w 10232859"/>
              <a:gd name="connsiteY241" fmla="*/ 1334291 h 1705557"/>
              <a:gd name="connsiteX242" fmla="*/ 9338853 w 10232859"/>
              <a:gd name="connsiteY242" fmla="*/ 1454560 h 1705557"/>
              <a:gd name="connsiteX243" fmla="*/ 9520814 w 10232859"/>
              <a:gd name="connsiteY243" fmla="*/ 1456341 h 1705557"/>
              <a:gd name="connsiteX244" fmla="*/ 9702271 w 10232859"/>
              <a:gd name="connsiteY244" fmla="*/ 1495067 h 1705557"/>
              <a:gd name="connsiteX245" fmla="*/ 9744273 w 10232859"/>
              <a:gd name="connsiteY245" fmla="*/ 1530026 h 1705557"/>
              <a:gd name="connsiteX246" fmla="*/ 9771903 w 10232859"/>
              <a:gd name="connsiteY246" fmla="*/ 1536548 h 1705557"/>
              <a:gd name="connsiteX247" fmla="*/ 9818565 w 10232859"/>
              <a:gd name="connsiteY247" fmla="*/ 1545059 h 1705557"/>
              <a:gd name="connsiteX248" fmla="*/ 9882202 w 10232859"/>
              <a:gd name="connsiteY248" fmla="*/ 1572402 h 1705557"/>
              <a:gd name="connsiteX249" fmla="*/ 10022025 w 10232859"/>
              <a:gd name="connsiteY249" fmla="*/ 1606210 h 1705557"/>
              <a:gd name="connsiteX250" fmla="*/ 10220406 w 10232859"/>
              <a:gd name="connsiteY250" fmla="*/ 1683519 h 1705557"/>
              <a:gd name="connsiteX251" fmla="*/ 10232859 w 10232859"/>
              <a:gd name="connsiteY251" fmla="*/ 1705557 h 1705557"/>
              <a:gd name="connsiteX252" fmla="*/ 0 w 10232859"/>
              <a:gd name="connsiteY252" fmla="*/ 1705557 h 1705557"/>
              <a:gd name="connsiteX253" fmla="*/ 0 w 10232859"/>
              <a:gd name="connsiteY253" fmla="*/ 28342 h 1705557"/>
              <a:gd name="connsiteX254" fmla="*/ 8097 w 10232859"/>
              <a:gd name="connsiteY254" fmla="*/ 30869 h 1705557"/>
              <a:gd name="connsiteX255" fmla="*/ 77128 w 10232859"/>
              <a:gd name="connsiteY255" fmla="*/ 13381 h 1705557"/>
              <a:gd name="connsiteX256" fmla="*/ 188338 w 10232859"/>
              <a:gd name="connsiteY256" fmla="*/ 11593 h 1705557"/>
              <a:gd name="connsiteX257" fmla="*/ 298809 w 10232859"/>
              <a:gd name="connsiteY257" fmla="*/ 12712 h 1705557"/>
              <a:gd name="connsiteX258" fmla="*/ 338985 w 10232859"/>
              <a:gd name="connsiteY258" fmla="*/ 14520 h 1705557"/>
              <a:gd name="connsiteX259" fmla="*/ 409815 w 10232859"/>
              <a:gd name="connsiteY259" fmla="*/ 11559 h 1705557"/>
              <a:gd name="connsiteX260" fmla="*/ 424169 w 10232859"/>
              <a:gd name="connsiteY260"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399852 w 10232859"/>
              <a:gd name="connsiteY129" fmla="*/ 276111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89519 w 10232859"/>
              <a:gd name="connsiteY128" fmla="*/ 266429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297234 w 10232859"/>
              <a:gd name="connsiteY129" fmla="*/ 380929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334545 w 10232859"/>
              <a:gd name="connsiteY128" fmla="*/ 276572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77862 w 10232859"/>
              <a:gd name="connsiteY129" fmla="*/ 306543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098391 w 10232859"/>
              <a:gd name="connsiteY159" fmla="*/ 351119 h 1705557"/>
              <a:gd name="connsiteX160" fmla="*/ 6105063 w 10232859"/>
              <a:gd name="connsiteY160" fmla="*/ 353854 h 1705557"/>
              <a:gd name="connsiteX161" fmla="*/ 6135796 w 10232859"/>
              <a:gd name="connsiteY161" fmla="*/ 369657 h 1705557"/>
              <a:gd name="connsiteX162" fmla="*/ 6195166 w 10232859"/>
              <a:gd name="connsiteY162" fmla="*/ 366704 h 1705557"/>
              <a:gd name="connsiteX163" fmla="*/ 6216259 w 10232859"/>
              <a:gd name="connsiteY163" fmla="*/ 369879 h 1705557"/>
              <a:gd name="connsiteX164" fmla="*/ 6228331 w 10232859"/>
              <a:gd name="connsiteY164" fmla="*/ 370548 h 1705557"/>
              <a:gd name="connsiteX165" fmla="*/ 6229602 w 10232859"/>
              <a:gd name="connsiteY165" fmla="*/ 369928 h 1705557"/>
              <a:gd name="connsiteX166" fmla="*/ 6258988 w 10232859"/>
              <a:gd name="connsiteY166" fmla="*/ 385174 h 1705557"/>
              <a:gd name="connsiteX167" fmla="*/ 6264106 w 10232859"/>
              <a:gd name="connsiteY167" fmla="*/ 385655 h 1705557"/>
              <a:gd name="connsiteX168" fmla="*/ 6281703 w 10232859"/>
              <a:gd name="connsiteY168" fmla="*/ 397568 h 1705557"/>
              <a:gd name="connsiteX169" fmla="*/ 6291622 w 10232859"/>
              <a:gd name="connsiteY169" fmla="*/ 402669 h 1705557"/>
              <a:gd name="connsiteX170" fmla="*/ 6292712 w 10232859"/>
              <a:gd name="connsiteY170" fmla="*/ 406285 h 1705557"/>
              <a:gd name="connsiteX171" fmla="*/ 6308227 w 10232859"/>
              <a:gd name="connsiteY171" fmla="*/ 412710 h 1705557"/>
              <a:gd name="connsiteX172" fmla="*/ 6310656 w 10232859"/>
              <a:gd name="connsiteY172" fmla="*/ 412628 h 1705557"/>
              <a:gd name="connsiteX173" fmla="*/ 6321049 w 10232859"/>
              <a:gd name="connsiteY173" fmla="*/ 420978 h 1705557"/>
              <a:gd name="connsiteX174" fmla="*/ 6326853 w 10232859"/>
              <a:gd name="connsiteY174" fmla="*/ 431664 h 1705557"/>
              <a:gd name="connsiteX175" fmla="*/ 6467879 w 10232859"/>
              <a:gd name="connsiteY175" fmla="*/ 474762 h 1705557"/>
              <a:gd name="connsiteX176" fmla="*/ 6564351 w 10232859"/>
              <a:gd name="connsiteY176" fmla="*/ 544032 h 1705557"/>
              <a:gd name="connsiteX177" fmla="*/ 6641544 w 10232859"/>
              <a:gd name="connsiteY177" fmla="*/ 566599 h 1705557"/>
              <a:gd name="connsiteX178" fmla="*/ 6731052 w 10232859"/>
              <a:gd name="connsiteY178" fmla="*/ 578550 h 1705557"/>
              <a:gd name="connsiteX179" fmla="*/ 6858983 w 10232859"/>
              <a:gd name="connsiteY179" fmla="*/ 630237 h 1705557"/>
              <a:gd name="connsiteX180" fmla="*/ 6910661 w 10232859"/>
              <a:gd name="connsiteY180" fmla="*/ 641134 h 1705557"/>
              <a:gd name="connsiteX181" fmla="*/ 6944111 w 10232859"/>
              <a:gd name="connsiteY181" fmla="*/ 666016 h 1705557"/>
              <a:gd name="connsiteX182" fmla="*/ 6965771 w 10232859"/>
              <a:gd name="connsiteY182" fmla="*/ 666445 h 1705557"/>
              <a:gd name="connsiteX183" fmla="*/ 6969639 w 10232859"/>
              <a:gd name="connsiteY183" fmla="*/ 666351 h 1705557"/>
              <a:gd name="connsiteX184" fmla="*/ 6982242 w 10232859"/>
              <a:gd name="connsiteY184" fmla="*/ 669626 h 1705557"/>
              <a:gd name="connsiteX185" fmla="*/ 6989387 w 10232859"/>
              <a:gd name="connsiteY185" fmla="*/ 665988 h 1705557"/>
              <a:gd name="connsiteX186" fmla="*/ 7010930 w 10232859"/>
              <a:gd name="connsiteY186" fmla="*/ 667648 h 1705557"/>
              <a:gd name="connsiteX187" fmla="*/ 7033125 w 10232859"/>
              <a:gd name="connsiteY187" fmla="*/ 674950 h 1705557"/>
              <a:gd name="connsiteX188" fmla="*/ 7134461 w 10232859"/>
              <a:gd name="connsiteY188" fmla="*/ 714706 h 1705557"/>
              <a:gd name="connsiteX189" fmla="*/ 7197450 w 10232859"/>
              <a:gd name="connsiteY189" fmla="*/ 735608 h 1705557"/>
              <a:gd name="connsiteX190" fmla="*/ 7225084 w 10232859"/>
              <a:gd name="connsiteY190" fmla="*/ 739019 h 1705557"/>
              <a:gd name="connsiteX191" fmla="*/ 7261183 w 10232859"/>
              <a:gd name="connsiteY191" fmla="*/ 746827 h 1705557"/>
              <a:gd name="connsiteX192" fmla="*/ 7327760 w 10232859"/>
              <a:gd name="connsiteY192" fmla="*/ 757100 h 1705557"/>
              <a:gd name="connsiteX193" fmla="*/ 7412222 w 10232859"/>
              <a:gd name="connsiteY193" fmla="*/ 777001 h 1705557"/>
              <a:gd name="connsiteX194" fmla="*/ 7457904 w 10232859"/>
              <a:gd name="connsiteY194" fmla="*/ 810835 h 1705557"/>
              <a:gd name="connsiteX195" fmla="*/ 7465795 w 10232859"/>
              <a:gd name="connsiteY195" fmla="*/ 809112 h 1705557"/>
              <a:gd name="connsiteX196" fmla="*/ 7505046 w 10232859"/>
              <a:gd name="connsiteY196" fmla="*/ 823031 h 1705557"/>
              <a:gd name="connsiteX197" fmla="*/ 7623220 w 10232859"/>
              <a:gd name="connsiteY197" fmla="*/ 895034 h 1705557"/>
              <a:gd name="connsiteX198" fmla="*/ 7700458 w 10232859"/>
              <a:gd name="connsiteY198" fmla="*/ 921593 h 1705557"/>
              <a:gd name="connsiteX199" fmla="*/ 7730988 w 10232859"/>
              <a:gd name="connsiteY199" fmla="*/ 927270 h 1705557"/>
              <a:gd name="connsiteX200" fmla="*/ 7781942 w 10232859"/>
              <a:gd name="connsiteY200" fmla="*/ 937017 h 1705557"/>
              <a:gd name="connsiteX201" fmla="*/ 7827704 w 10232859"/>
              <a:gd name="connsiteY201" fmla="*/ 935072 h 1705557"/>
              <a:gd name="connsiteX202" fmla="*/ 7867270 w 10232859"/>
              <a:gd name="connsiteY202" fmla="*/ 946880 h 1705557"/>
              <a:gd name="connsiteX203" fmla="*/ 7866538 w 10232859"/>
              <a:gd name="connsiteY203" fmla="*/ 961559 h 1705557"/>
              <a:gd name="connsiteX204" fmla="*/ 7912084 w 10232859"/>
              <a:gd name="connsiteY204" fmla="*/ 970314 h 1705557"/>
              <a:gd name="connsiteX205" fmla="*/ 7982264 w 10232859"/>
              <a:gd name="connsiteY205" fmla="*/ 982287 h 1705557"/>
              <a:gd name="connsiteX206" fmla="*/ 7991272 w 10232859"/>
              <a:gd name="connsiteY206" fmla="*/ 987618 h 1705557"/>
              <a:gd name="connsiteX207" fmla="*/ 8006496 w 10232859"/>
              <a:gd name="connsiteY207" fmla="*/ 979353 h 1705557"/>
              <a:gd name="connsiteX208" fmla="*/ 8034497 w 10232859"/>
              <a:gd name="connsiteY208" fmla="*/ 978568 h 1705557"/>
              <a:gd name="connsiteX209" fmla="*/ 8150881 w 10232859"/>
              <a:gd name="connsiteY209" fmla="*/ 996925 h 1705557"/>
              <a:gd name="connsiteX210" fmla="*/ 8172106 w 10232859"/>
              <a:gd name="connsiteY210" fmla="*/ 997026 h 1705557"/>
              <a:gd name="connsiteX211" fmla="*/ 8196076 w 10232859"/>
              <a:gd name="connsiteY211" fmla="*/ 1006592 h 1705557"/>
              <a:gd name="connsiteX212" fmla="*/ 8247463 w 10232859"/>
              <a:gd name="connsiteY212" fmla="*/ 1022846 h 1705557"/>
              <a:gd name="connsiteX213" fmla="*/ 8279272 w 10232859"/>
              <a:gd name="connsiteY213" fmla="*/ 1039435 h 1705557"/>
              <a:gd name="connsiteX214" fmla="*/ 8289611 w 10232859"/>
              <a:gd name="connsiteY214" fmla="*/ 1035144 h 1705557"/>
              <a:gd name="connsiteX215" fmla="*/ 8311483 w 10232859"/>
              <a:gd name="connsiteY215" fmla="*/ 1035913 h 1705557"/>
              <a:gd name="connsiteX216" fmla="*/ 8399489 w 10232859"/>
              <a:gd name="connsiteY216" fmla="*/ 1055076 h 1705557"/>
              <a:gd name="connsiteX217" fmla="*/ 8415973 w 10232859"/>
              <a:gd name="connsiteY217" fmla="*/ 1056174 h 1705557"/>
              <a:gd name="connsiteX218" fmla="*/ 8433326 w 10232859"/>
              <a:gd name="connsiteY218" fmla="*/ 1064395 h 1705557"/>
              <a:gd name="connsiteX219" fmla="*/ 8502328 w 10232859"/>
              <a:gd name="connsiteY219" fmla="*/ 1098012 h 1705557"/>
              <a:gd name="connsiteX220" fmla="*/ 8534346 w 10232859"/>
              <a:gd name="connsiteY220" fmla="*/ 1113494 h 1705557"/>
              <a:gd name="connsiteX221" fmla="*/ 8534980 w 10232859"/>
              <a:gd name="connsiteY221" fmla="*/ 1117375 h 1705557"/>
              <a:gd name="connsiteX222" fmla="*/ 8544104 w 10232859"/>
              <a:gd name="connsiteY222" fmla="*/ 1114920 h 1705557"/>
              <a:gd name="connsiteX223" fmla="*/ 8567742 w 10232859"/>
              <a:gd name="connsiteY223" fmla="*/ 1124104 h 1705557"/>
              <a:gd name="connsiteX224" fmla="*/ 8633779 w 10232859"/>
              <a:gd name="connsiteY224" fmla="*/ 1145740 h 1705557"/>
              <a:gd name="connsiteX225" fmla="*/ 8676965 w 10232859"/>
              <a:gd name="connsiteY225" fmla="*/ 1163463 h 1705557"/>
              <a:gd name="connsiteX226" fmla="*/ 8698944 w 10232859"/>
              <a:gd name="connsiteY226" fmla="*/ 1163453 h 1705557"/>
              <a:gd name="connsiteX227" fmla="*/ 8711456 w 10232859"/>
              <a:gd name="connsiteY227" fmla="*/ 1175731 h 1705557"/>
              <a:gd name="connsiteX228" fmla="*/ 8732793 w 10232859"/>
              <a:gd name="connsiteY228" fmla="*/ 1179486 h 1705557"/>
              <a:gd name="connsiteX229" fmla="*/ 8751897 w 10232859"/>
              <a:gd name="connsiteY229" fmla="*/ 1197400 h 1705557"/>
              <a:gd name="connsiteX230" fmla="*/ 8793564 w 10232859"/>
              <a:gd name="connsiteY230" fmla="*/ 1179086 h 1705557"/>
              <a:gd name="connsiteX231" fmla="*/ 8834270 w 10232859"/>
              <a:gd name="connsiteY231" fmla="*/ 1213138 h 1705557"/>
              <a:gd name="connsiteX232" fmla="*/ 8853872 w 10232859"/>
              <a:gd name="connsiteY232" fmla="*/ 1221228 h 1705557"/>
              <a:gd name="connsiteX233" fmla="*/ 8861901 w 10232859"/>
              <a:gd name="connsiteY233" fmla="*/ 1217889 h 1705557"/>
              <a:gd name="connsiteX234" fmla="*/ 8874168 w 10232859"/>
              <a:gd name="connsiteY234" fmla="*/ 1220481 h 1705557"/>
              <a:gd name="connsiteX235" fmla="*/ 8871123 w 10232859"/>
              <a:gd name="connsiteY235" fmla="*/ 1227674 h 1705557"/>
              <a:gd name="connsiteX236" fmla="*/ 8903537 w 10232859"/>
              <a:gd name="connsiteY236" fmla="*/ 1237102 h 1705557"/>
              <a:gd name="connsiteX237" fmla="*/ 8933767 w 10232859"/>
              <a:gd name="connsiteY237" fmla="*/ 1269882 h 1705557"/>
              <a:gd name="connsiteX238" fmla="*/ 8985765 w 10232859"/>
              <a:gd name="connsiteY238" fmla="*/ 1294178 h 1705557"/>
              <a:gd name="connsiteX239" fmla="*/ 9071444 w 10232859"/>
              <a:gd name="connsiteY239" fmla="*/ 1323819 h 1705557"/>
              <a:gd name="connsiteX240" fmla="*/ 9096711 w 10232859"/>
              <a:gd name="connsiteY240" fmla="*/ 1334291 h 1705557"/>
              <a:gd name="connsiteX241" fmla="*/ 9338853 w 10232859"/>
              <a:gd name="connsiteY241" fmla="*/ 1454560 h 1705557"/>
              <a:gd name="connsiteX242" fmla="*/ 9520814 w 10232859"/>
              <a:gd name="connsiteY242" fmla="*/ 1456341 h 1705557"/>
              <a:gd name="connsiteX243" fmla="*/ 9702271 w 10232859"/>
              <a:gd name="connsiteY243" fmla="*/ 1495067 h 1705557"/>
              <a:gd name="connsiteX244" fmla="*/ 9744273 w 10232859"/>
              <a:gd name="connsiteY244" fmla="*/ 1530026 h 1705557"/>
              <a:gd name="connsiteX245" fmla="*/ 9771903 w 10232859"/>
              <a:gd name="connsiteY245" fmla="*/ 1536548 h 1705557"/>
              <a:gd name="connsiteX246" fmla="*/ 9818565 w 10232859"/>
              <a:gd name="connsiteY246" fmla="*/ 1545059 h 1705557"/>
              <a:gd name="connsiteX247" fmla="*/ 9882202 w 10232859"/>
              <a:gd name="connsiteY247" fmla="*/ 1572402 h 1705557"/>
              <a:gd name="connsiteX248" fmla="*/ 10022025 w 10232859"/>
              <a:gd name="connsiteY248" fmla="*/ 1606210 h 1705557"/>
              <a:gd name="connsiteX249" fmla="*/ 10220406 w 10232859"/>
              <a:gd name="connsiteY249" fmla="*/ 1683519 h 1705557"/>
              <a:gd name="connsiteX250" fmla="*/ 10232859 w 10232859"/>
              <a:gd name="connsiteY250" fmla="*/ 1705557 h 1705557"/>
              <a:gd name="connsiteX251" fmla="*/ 0 w 10232859"/>
              <a:gd name="connsiteY251" fmla="*/ 1705557 h 1705557"/>
              <a:gd name="connsiteX252" fmla="*/ 0 w 10232859"/>
              <a:gd name="connsiteY252" fmla="*/ 28342 h 1705557"/>
              <a:gd name="connsiteX253" fmla="*/ 8097 w 10232859"/>
              <a:gd name="connsiteY253" fmla="*/ 30869 h 1705557"/>
              <a:gd name="connsiteX254" fmla="*/ 77128 w 10232859"/>
              <a:gd name="connsiteY254" fmla="*/ 13381 h 1705557"/>
              <a:gd name="connsiteX255" fmla="*/ 188338 w 10232859"/>
              <a:gd name="connsiteY255" fmla="*/ 11593 h 1705557"/>
              <a:gd name="connsiteX256" fmla="*/ 298809 w 10232859"/>
              <a:gd name="connsiteY256" fmla="*/ 12712 h 1705557"/>
              <a:gd name="connsiteX257" fmla="*/ 338985 w 10232859"/>
              <a:gd name="connsiteY257" fmla="*/ 14520 h 1705557"/>
              <a:gd name="connsiteX258" fmla="*/ 409815 w 10232859"/>
              <a:gd name="connsiteY258" fmla="*/ 11559 h 1705557"/>
              <a:gd name="connsiteX259" fmla="*/ 424169 w 10232859"/>
              <a:gd name="connsiteY259"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098056 w 10232859"/>
              <a:gd name="connsiteY158" fmla="*/ 351249 h 1705557"/>
              <a:gd name="connsiteX159" fmla="*/ 6105063 w 10232859"/>
              <a:gd name="connsiteY159" fmla="*/ 353854 h 1705557"/>
              <a:gd name="connsiteX160" fmla="*/ 6135796 w 10232859"/>
              <a:gd name="connsiteY160" fmla="*/ 369657 h 1705557"/>
              <a:gd name="connsiteX161" fmla="*/ 6195166 w 10232859"/>
              <a:gd name="connsiteY161" fmla="*/ 366704 h 1705557"/>
              <a:gd name="connsiteX162" fmla="*/ 6216259 w 10232859"/>
              <a:gd name="connsiteY162" fmla="*/ 369879 h 1705557"/>
              <a:gd name="connsiteX163" fmla="*/ 6228331 w 10232859"/>
              <a:gd name="connsiteY163" fmla="*/ 370548 h 1705557"/>
              <a:gd name="connsiteX164" fmla="*/ 6229602 w 10232859"/>
              <a:gd name="connsiteY164" fmla="*/ 369928 h 1705557"/>
              <a:gd name="connsiteX165" fmla="*/ 6258988 w 10232859"/>
              <a:gd name="connsiteY165" fmla="*/ 385174 h 1705557"/>
              <a:gd name="connsiteX166" fmla="*/ 6264106 w 10232859"/>
              <a:gd name="connsiteY166" fmla="*/ 385655 h 1705557"/>
              <a:gd name="connsiteX167" fmla="*/ 6281703 w 10232859"/>
              <a:gd name="connsiteY167" fmla="*/ 397568 h 1705557"/>
              <a:gd name="connsiteX168" fmla="*/ 6291622 w 10232859"/>
              <a:gd name="connsiteY168" fmla="*/ 402669 h 1705557"/>
              <a:gd name="connsiteX169" fmla="*/ 6292712 w 10232859"/>
              <a:gd name="connsiteY169" fmla="*/ 406285 h 1705557"/>
              <a:gd name="connsiteX170" fmla="*/ 6308227 w 10232859"/>
              <a:gd name="connsiteY170" fmla="*/ 412710 h 1705557"/>
              <a:gd name="connsiteX171" fmla="*/ 6310656 w 10232859"/>
              <a:gd name="connsiteY171" fmla="*/ 412628 h 1705557"/>
              <a:gd name="connsiteX172" fmla="*/ 6321049 w 10232859"/>
              <a:gd name="connsiteY172" fmla="*/ 420978 h 1705557"/>
              <a:gd name="connsiteX173" fmla="*/ 6326853 w 10232859"/>
              <a:gd name="connsiteY173" fmla="*/ 431664 h 1705557"/>
              <a:gd name="connsiteX174" fmla="*/ 6467879 w 10232859"/>
              <a:gd name="connsiteY174" fmla="*/ 474762 h 1705557"/>
              <a:gd name="connsiteX175" fmla="*/ 6564351 w 10232859"/>
              <a:gd name="connsiteY175" fmla="*/ 544032 h 1705557"/>
              <a:gd name="connsiteX176" fmla="*/ 6641544 w 10232859"/>
              <a:gd name="connsiteY176" fmla="*/ 566599 h 1705557"/>
              <a:gd name="connsiteX177" fmla="*/ 6731052 w 10232859"/>
              <a:gd name="connsiteY177" fmla="*/ 578550 h 1705557"/>
              <a:gd name="connsiteX178" fmla="*/ 6858983 w 10232859"/>
              <a:gd name="connsiteY178" fmla="*/ 630237 h 1705557"/>
              <a:gd name="connsiteX179" fmla="*/ 6910661 w 10232859"/>
              <a:gd name="connsiteY179" fmla="*/ 641134 h 1705557"/>
              <a:gd name="connsiteX180" fmla="*/ 6944111 w 10232859"/>
              <a:gd name="connsiteY180" fmla="*/ 666016 h 1705557"/>
              <a:gd name="connsiteX181" fmla="*/ 6965771 w 10232859"/>
              <a:gd name="connsiteY181" fmla="*/ 666445 h 1705557"/>
              <a:gd name="connsiteX182" fmla="*/ 6969639 w 10232859"/>
              <a:gd name="connsiteY182" fmla="*/ 666351 h 1705557"/>
              <a:gd name="connsiteX183" fmla="*/ 6982242 w 10232859"/>
              <a:gd name="connsiteY183" fmla="*/ 669626 h 1705557"/>
              <a:gd name="connsiteX184" fmla="*/ 6989387 w 10232859"/>
              <a:gd name="connsiteY184" fmla="*/ 665988 h 1705557"/>
              <a:gd name="connsiteX185" fmla="*/ 7010930 w 10232859"/>
              <a:gd name="connsiteY185" fmla="*/ 667648 h 1705557"/>
              <a:gd name="connsiteX186" fmla="*/ 7033125 w 10232859"/>
              <a:gd name="connsiteY186" fmla="*/ 674950 h 1705557"/>
              <a:gd name="connsiteX187" fmla="*/ 7134461 w 10232859"/>
              <a:gd name="connsiteY187" fmla="*/ 714706 h 1705557"/>
              <a:gd name="connsiteX188" fmla="*/ 7197450 w 10232859"/>
              <a:gd name="connsiteY188" fmla="*/ 735608 h 1705557"/>
              <a:gd name="connsiteX189" fmla="*/ 7225084 w 10232859"/>
              <a:gd name="connsiteY189" fmla="*/ 739019 h 1705557"/>
              <a:gd name="connsiteX190" fmla="*/ 7261183 w 10232859"/>
              <a:gd name="connsiteY190" fmla="*/ 746827 h 1705557"/>
              <a:gd name="connsiteX191" fmla="*/ 7327760 w 10232859"/>
              <a:gd name="connsiteY191" fmla="*/ 757100 h 1705557"/>
              <a:gd name="connsiteX192" fmla="*/ 7412222 w 10232859"/>
              <a:gd name="connsiteY192" fmla="*/ 777001 h 1705557"/>
              <a:gd name="connsiteX193" fmla="*/ 7457904 w 10232859"/>
              <a:gd name="connsiteY193" fmla="*/ 810835 h 1705557"/>
              <a:gd name="connsiteX194" fmla="*/ 7465795 w 10232859"/>
              <a:gd name="connsiteY194" fmla="*/ 809112 h 1705557"/>
              <a:gd name="connsiteX195" fmla="*/ 7505046 w 10232859"/>
              <a:gd name="connsiteY195" fmla="*/ 823031 h 1705557"/>
              <a:gd name="connsiteX196" fmla="*/ 7623220 w 10232859"/>
              <a:gd name="connsiteY196" fmla="*/ 895034 h 1705557"/>
              <a:gd name="connsiteX197" fmla="*/ 7700458 w 10232859"/>
              <a:gd name="connsiteY197" fmla="*/ 921593 h 1705557"/>
              <a:gd name="connsiteX198" fmla="*/ 7730988 w 10232859"/>
              <a:gd name="connsiteY198" fmla="*/ 927270 h 1705557"/>
              <a:gd name="connsiteX199" fmla="*/ 7781942 w 10232859"/>
              <a:gd name="connsiteY199" fmla="*/ 937017 h 1705557"/>
              <a:gd name="connsiteX200" fmla="*/ 7827704 w 10232859"/>
              <a:gd name="connsiteY200" fmla="*/ 935072 h 1705557"/>
              <a:gd name="connsiteX201" fmla="*/ 7867270 w 10232859"/>
              <a:gd name="connsiteY201" fmla="*/ 946880 h 1705557"/>
              <a:gd name="connsiteX202" fmla="*/ 7866538 w 10232859"/>
              <a:gd name="connsiteY202" fmla="*/ 961559 h 1705557"/>
              <a:gd name="connsiteX203" fmla="*/ 7912084 w 10232859"/>
              <a:gd name="connsiteY203" fmla="*/ 970314 h 1705557"/>
              <a:gd name="connsiteX204" fmla="*/ 7982264 w 10232859"/>
              <a:gd name="connsiteY204" fmla="*/ 982287 h 1705557"/>
              <a:gd name="connsiteX205" fmla="*/ 7991272 w 10232859"/>
              <a:gd name="connsiteY205" fmla="*/ 987618 h 1705557"/>
              <a:gd name="connsiteX206" fmla="*/ 8006496 w 10232859"/>
              <a:gd name="connsiteY206" fmla="*/ 979353 h 1705557"/>
              <a:gd name="connsiteX207" fmla="*/ 8034497 w 10232859"/>
              <a:gd name="connsiteY207" fmla="*/ 978568 h 1705557"/>
              <a:gd name="connsiteX208" fmla="*/ 8150881 w 10232859"/>
              <a:gd name="connsiteY208" fmla="*/ 996925 h 1705557"/>
              <a:gd name="connsiteX209" fmla="*/ 8172106 w 10232859"/>
              <a:gd name="connsiteY209" fmla="*/ 997026 h 1705557"/>
              <a:gd name="connsiteX210" fmla="*/ 8196076 w 10232859"/>
              <a:gd name="connsiteY210" fmla="*/ 1006592 h 1705557"/>
              <a:gd name="connsiteX211" fmla="*/ 8247463 w 10232859"/>
              <a:gd name="connsiteY211" fmla="*/ 1022846 h 1705557"/>
              <a:gd name="connsiteX212" fmla="*/ 8279272 w 10232859"/>
              <a:gd name="connsiteY212" fmla="*/ 1039435 h 1705557"/>
              <a:gd name="connsiteX213" fmla="*/ 8289611 w 10232859"/>
              <a:gd name="connsiteY213" fmla="*/ 1035144 h 1705557"/>
              <a:gd name="connsiteX214" fmla="*/ 8311483 w 10232859"/>
              <a:gd name="connsiteY214" fmla="*/ 1035913 h 1705557"/>
              <a:gd name="connsiteX215" fmla="*/ 8399489 w 10232859"/>
              <a:gd name="connsiteY215" fmla="*/ 1055076 h 1705557"/>
              <a:gd name="connsiteX216" fmla="*/ 8415973 w 10232859"/>
              <a:gd name="connsiteY216" fmla="*/ 1056174 h 1705557"/>
              <a:gd name="connsiteX217" fmla="*/ 8433326 w 10232859"/>
              <a:gd name="connsiteY217" fmla="*/ 1064395 h 1705557"/>
              <a:gd name="connsiteX218" fmla="*/ 8502328 w 10232859"/>
              <a:gd name="connsiteY218" fmla="*/ 1098012 h 1705557"/>
              <a:gd name="connsiteX219" fmla="*/ 8534346 w 10232859"/>
              <a:gd name="connsiteY219" fmla="*/ 1113494 h 1705557"/>
              <a:gd name="connsiteX220" fmla="*/ 8534980 w 10232859"/>
              <a:gd name="connsiteY220" fmla="*/ 1117375 h 1705557"/>
              <a:gd name="connsiteX221" fmla="*/ 8544104 w 10232859"/>
              <a:gd name="connsiteY221" fmla="*/ 1114920 h 1705557"/>
              <a:gd name="connsiteX222" fmla="*/ 8567742 w 10232859"/>
              <a:gd name="connsiteY222" fmla="*/ 1124104 h 1705557"/>
              <a:gd name="connsiteX223" fmla="*/ 8633779 w 10232859"/>
              <a:gd name="connsiteY223" fmla="*/ 1145740 h 1705557"/>
              <a:gd name="connsiteX224" fmla="*/ 8676965 w 10232859"/>
              <a:gd name="connsiteY224" fmla="*/ 1163463 h 1705557"/>
              <a:gd name="connsiteX225" fmla="*/ 8698944 w 10232859"/>
              <a:gd name="connsiteY225" fmla="*/ 1163453 h 1705557"/>
              <a:gd name="connsiteX226" fmla="*/ 8711456 w 10232859"/>
              <a:gd name="connsiteY226" fmla="*/ 1175731 h 1705557"/>
              <a:gd name="connsiteX227" fmla="*/ 8732793 w 10232859"/>
              <a:gd name="connsiteY227" fmla="*/ 1179486 h 1705557"/>
              <a:gd name="connsiteX228" fmla="*/ 8751897 w 10232859"/>
              <a:gd name="connsiteY228" fmla="*/ 1197400 h 1705557"/>
              <a:gd name="connsiteX229" fmla="*/ 8793564 w 10232859"/>
              <a:gd name="connsiteY229" fmla="*/ 1179086 h 1705557"/>
              <a:gd name="connsiteX230" fmla="*/ 8834270 w 10232859"/>
              <a:gd name="connsiteY230" fmla="*/ 1213138 h 1705557"/>
              <a:gd name="connsiteX231" fmla="*/ 8853872 w 10232859"/>
              <a:gd name="connsiteY231" fmla="*/ 1221228 h 1705557"/>
              <a:gd name="connsiteX232" fmla="*/ 8861901 w 10232859"/>
              <a:gd name="connsiteY232" fmla="*/ 1217889 h 1705557"/>
              <a:gd name="connsiteX233" fmla="*/ 8874168 w 10232859"/>
              <a:gd name="connsiteY233" fmla="*/ 1220481 h 1705557"/>
              <a:gd name="connsiteX234" fmla="*/ 8871123 w 10232859"/>
              <a:gd name="connsiteY234" fmla="*/ 1227674 h 1705557"/>
              <a:gd name="connsiteX235" fmla="*/ 8903537 w 10232859"/>
              <a:gd name="connsiteY235" fmla="*/ 1237102 h 1705557"/>
              <a:gd name="connsiteX236" fmla="*/ 8933767 w 10232859"/>
              <a:gd name="connsiteY236" fmla="*/ 1269882 h 1705557"/>
              <a:gd name="connsiteX237" fmla="*/ 8985765 w 10232859"/>
              <a:gd name="connsiteY237" fmla="*/ 1294178 h 1705557"/>
              <a:gd name="connsiteX238" fmla="*/ 9071444 w 10232859"/>
              <a:gd name="connsiteY238" fmla="*/ 1323819 h 1705557"/>
              <a:gd name="connsiteX239" fmla="*/ 9096711 w 10232859"/>
              <a:gd name="connsiteY239" fmla="*/ 1334291 h 1705557"/>
              <a:gd name="connsiteX240" fmla="*/ 9338853 w 10232859"/>
              <a:gd name="connsiteY240" fmla="*/ 1454560 h 1705557"/>
              <a:gd name="connsiteX241" fmla="*/ 9520814 w 10232859"/>
              <a:gd name="connsiteY241" fmla="*/ 1456341 h 1705557"/>
              <a:gd name="connsiteX242" fmla="*/ 9702271 w 10232859"/>
              <a:gd name="connsiteY242" fmla="*/ 1495067 h 1705557"/>
              <a:gd name="connsiteX243" fmla="*/ 9744273 w 10232859"/>
              <a:gd name="connsiteY243" fmla="*/ 1530026 h 1705557"/>
              <a:gd name="connsiteX244" fmla="*/ 9771903 w 10232859"/>
              <a:gd name="connsiteY244" fmla="*/ 1536548 h 1705557"/>
              <a:gd name="connsiteX245" fmla="*/ 9818565 w 10232859"/>
              <a:gd name="connsiteY245" fmla="*/ 1545059 h 1705557"/>
              <a:gd name="connsiteX246" fmla="*/ 9882202 w 10232859"/>
              <a:gd name="connsiteY246" fmla="*/ 1572402 h 1705557"/>
              <a:gd name="connsiteX247" fmla="*/ 10022025 w 10232859"/>
              <a:gd name="connsiteY247" fmla="*/ 1606210 h 1705557"/>
              <a:gd name="connsiteX248" fmla="*/ 10220406 w 10232859"/>
              <a:gd name="connsiteY248" fmla="*/ 1683519 h 1705557"/>
              <a:gd name="connsiteX249" fmla="*/ 10232859 w 10232859"/>
              <a:gd name="connsiteY249" fmla="*/ 1705557 h 1705557"/>
              <a:gd name="connsiteX250" fmla="*/ 0 w 10232859"/>
              <a:gd name="connsiteY250" fmla="*/ 1705557 h 1705557"/>
              <a:gd name="connsiteX251" fmla="*/ 0 w 10232859"/>
              <a:gd name="connsiteY251" fmla="*/ 28342 h 1705557"/>
              <a:gd name="connsiteX252" fmla="*/ 8097 w 10232859"/>
              <a:gd name="connsiteY252" fmla="*/ 30869 h 1705557"/>
              <a:gd name="connsiteX253" fmla="*/ 77128 w 10232859"/>
              <a:gd name="connsiteY253" fmla="*/ 13381 h 1705557"/>
              <a:gd name="connsiteX254" fmla="*/ 188338 w 10232859"/>
              <a:gd name="connsiteY254" fmla="*/ 11593 h 1705557"/>
              <a:gd name="connsiteX255" fmla="*/ 298809 w 10232859"/>
              <a:gd name="connsiteY255" fmla="*/ 12712 h 1705557"/>
              <a:gd name="connsiteX256" fmla="*/ 338985 w 10232859"/>
              <a:gd name="connsiteY256" fmla="*/ 14520 h 1705557"/>
              <a:gd name="connsiteX257" fmla="*/ 409815 w 10232859"/>
              <a:gd name="connsiteY257" fmla="*/ 11559 h 1705557"/>
              <a:gd name="connsiteX258" fmla="*/ 424169 w 10232859"/>
              <a:gd name="connsiteY258"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090616 w 10232859"/>
              <a:gd name="connsiteY157" fmla="*/ 348731 h 1705557"/>
              <a:gd name="connsiteX158" fmla="*/ 6105063 w 10232859"/>
              <a:gd name="connsiteY158" fmla="*/ 353854 h 1705557"/>
              <a:gd name="connsiteX159" fmla="*/ 6135796 w 10232859"/>
              <a:gd name="connsiteY159" fmla="*/ 369657 h 1705557"/>
              <a:gd name="connsiteX160" fmla="*/ 6195166 w 10232859"/>
              <a:gd name="connsiteY160" fmla="*/ 366704 h 1705557"/>
              <a:gd name="connsiteX161" fmla="*/ 6216259 w 10232859"/>
              <a:gd name="connsiteY161" fmla="*/ 369879 h 1705557"/>
              <a:gd name="connsiteX162" fmla="*/ 6228331 w 10232859"/>
              <a:gd name="connsiteY162" fmla="*/ 370548 h 1705557"/>
              <a:gd name="connsiteX163" fmla="*/ 6229602 w 10232859"/>
              <a:gd name="connsiteY163" fmla="*/ 369928 h 1705557"/>
              <a:gd name="connsiteX164" fmla="*/ 6258988 w 10232859"/>
              <a:gd name="connsiteY164" fmla="*/ 385174 h 1705557"/>
              <a:gd name="connsiteX165" fmla="*/ 6264106 w 10232859"/>
              <a:gd name="connsiteY165" fmla="*/ 385655 h 1705557"/>
              <a:gd name="connsiteX166" fmla="*/ 6281703 w 10232859"/>
              <a:gd name="connsiteY166" fmla="*/ 397568 h 1705557"/>
              <a:gd name="connsiteX167" fmla="*/ 6291622 w 10232859"/>
              <a:gd name="connsiteY167" fmla="*/ 402669 h 1705557"/>
              <a:gd name="connsiteX168" fmla="*/ 6292712 w 10232859"/>
              <a:gd name="connsiteY168" fmla="*/ 406285 h 1705557"/>
              <a:gd name="connsiteX169" fmla="*/ 6308227 w 10232859"/>
              <a:gd name="connsiteY169" fmla="*/ 412710 h 1705557"/>
              <a:gd name="connsiteX170" fmla="*/ 6310656 w 10232859"/>
              <a:gd name="connsiteY170" fmla="*/ 412628 h 1705557"/>
              <a:gd name="connsiteX171" fmla="*/ 6321049 w 10232859"/>
              <a:gd name="connsiteY171" fmla="*/ 420978 h 1705557"/>
              <a:gd name="connsiteX172" fmla="*/ 6326853 w 10232859"/>
              <a:gd name="connsiteY172" fmla="*/ 431664 h 1705557"/>
              <a:gd name="connsiteX173" fmla="*/ 6467879 w 10232859"/>
              <a:gd name="connsiteY173" fmla="*/ 474762 h 1705557"/>
              <a:gd name="connsiteX174" fmla="*/ 6564351 w 10232859"/>
              <a:gd name="connsiteY174" fmla="*/ 544032 h 1705557"/>
              <a:gd name="connsiteX175" fmla="*/ 6641544 w 10232859"/>
              <a:gd name="connsiteY175" fmla="*/ 566599 h 1705557"/>
              <a:gd name="connsiteX176" fmla="*/ 6731052 w 10232859"/>
              <a:gd name="connsiteY176" fmla="*/ 578550 h 1705557"/>
              <a:gd name="connsiteX177" fmla="*/ 6858983 w 10232859"/>
              <a:gd name="connsiteY177" fmla="*/ 630237 h 1705557"/>
              <a:gd name="connsiteX178" fmla="*/ 6910661 w 10232859"/>
              <a:gd name="connsiteY178" fmla="*/ 641134 h 1705557"/>
              <a:gd name="connsiteX179" fmla="*/ 6944111 w 10232859"/>
              <a:gd name="connsiteY179" fmla="*/ 666016 h 1705557"/>
              <a:gd name="connsiteX180" fmla="*/ 6965771 w 10232859"/>
              <a:gd name="connsiteY180" fmla="*/ 666445 h 1705557"/>
              <a:gd name="connsiteX181" fmla="*/ 6969639 w 10232859"/>
              <a:gd name="connsiteY181" fmla="*/ 666351 h 1705557"/>
              <a:gd name="connsiteX182" fmla="*/ 6982242 w 10232859"/>
              <a:gd name="connsiteY182" fmla="*/ 669626 h 1705557"/>
              <a:gd name="connsiteX183" fmla="*/ 6989387 w 10232859"/>
              <a:gd name="connsiteY183" fmla="*/ 665988 h 1705557"/>
              <a:gd name="connsiteX184" fmla="*/ 7010930 w 10232859"/>
              <a:gd name="connsiteY184" fmla="*/ 667648 h 1705557"/>
              <a:gd name="connsiteX185" fmla="*/ 7033125 w 10232859"/>
              <a:gd name="connsiteY185" fmla="*/ 674950 h 1705557"/>
              <a:gd name="connsiteX186" fmla="*/ 7134461 w 10232859"/>
              <a:gd name="connsiteY186" fmla="*/ 714706 h 1705557"/>
              <a:gd name="connsiteX187" fmla="*/ 7197450 w 10232859"/>
              <a:gd name="connsiteY187" fmla="*/ 735608 h 1705557"/>
              <a:gd name="connsiteX188" fmla="*/ 7225084 w 10232859"/>
              <a:gd name="connsiteY188" fmla="*/ 739019 h 1705557"/>
              <a:gd name="connsiteX189" fmla="*/ 7261183 w 10232859"/>
              <a:gd name="connsiteY189" fmla="*/ 746827 h 1705557"/>
              <a:gd name="connsiteX190" fmla="*/ 7327760 w 10232859"/>
              <a:gd name="connsiteY190" fmla="*/ 757100 h 1705557"/>
              <a:gd name="connsiteX191" fmla="*/ 7412222 w 10232859"/>
              <a:gd name="connsiteY191" fmla="*/ 777001 h 1705557"/>
              <a:gd name="connsiteX192" fmla="*/ 7457904 w 10232859"/>
              <a:gd name="connsiteY192" fmla="*/ 810835 h 1705557"/>
              <a:gd name="connsiteX193" fmla="*/ 7465795 w 10232859"/>
              <a:gd name="connsiteY193" fmla="*/ 809112 h 1705557"/>
              <a:gd name="connsiteX194" fmla="*/ 7505046 w 10232859"/>
              <a:gd name="connsiteY194" fmla="*/ 823031 h 1705557"/>
              <a:gd name="connsiteX195" fmla="*/ 7623220 w 10232859"/>
              <a:gd name="connsiteY195" fmla="*/ 895034 h 1705557"/>
              <a:gd name="connsiteX196" fmla="*/ 7700458 w 10232859"/>
              <a:gd name="connsiteY196" fmla="*/ 921593 h 1705557"/>
              <a:gd name="connsiteX197" fmla="*/ 7730988 w 10232859"/>
              <a:gd name="connsiteY197" fmla="*/ 927270 h 1705557"/>
              <a:gd name="connsiteX198" fmla="*/ 7781942 w 10232859"/>
              <a:gd name="connsiteY198" fmla="*/ 937017 h 1705557"/>
              <a:gd name="connsiteX199" fmla="*/ 7827704 w 10232859"/>
              <a:gd name="connsiteY199" fmla="*/ 935072 h 1705557"/>
              <a:gd name="connsiteX200" fmla="*/ 7867270 w 10232859"/>
              <a:gd name="connsiteY200" fmla="*/ 946880 h 1705557"/>
              <a:gd name="connsiteX201" fmla="*/ 7866538 w 10232859"/>
              <a:gd name="connsiteY201" fmla="*/ 961559 h 1705557"/>
              <a:gd name="connsiteX202" fmla="*/ 7912084 w 10232859"/>
              <a:gd name="connsiteY202" fmla="*/ 970314 h 1705557"/>
              <a:gd name="connsiteX203" fmla="*/ 7982264 w 10232859"/>
              <a:gd name="connsiteY203" fmla="*/ 982287 h 1705557"/>
              <a:gd name="connsiteX204" fmla="*/ 7991272 w 10232859"/>
              <a:gd name="connsiteY204" fmla="*/ 987618 h 1705557"/>
              <a:gd name="connsiteX205" fmla="*/ 8006496 w 10232859"/>
              <a:gd name="connsiteY205" fmla="*/ 979353 h 1705557"/>
              <a:gd name="connsiteX206" fmla="*/ 8034497 w 10232859"/>
              <a:gd name="connsiteY206" fmla="*/ 978568 h 1705557"/>
              <a:gd name="connsiteX207" fmla="*/ 8150881 w 10232859"/>
              <a:gd name="connsiteY207" fmla="*/ 996925 h 1705557"/>
              <a:gd name="connsiteX208" fmla="*/ 8172106 w 10232859"/>
              <a:gd name="connsiteY208" fmla="*/ 997026 h 1705557"/>
              <a:gd name="connsiteX209" fmla="*/ 8196076 w 10232859"/>
              <a:gd name="connsiteY209" fmla="*/ 1006592 h 1705557"/>
              <a:gd name="connsiteX210" fmla="*/ 8247463 w 10232859"/>
              <a:gd name="connsiteY210" fmla="*/ 1022846 h 1705557"/>
              <a:gd name="connsiteX211" fmla="*/ 8279272 w 10232859"/>
              <a:gd name="connsiteY211" fmla="*/ 1039435 h 1705557"/>
              <a:gd name="connsiteX212" fmla="*/ 8289611 w 10232859"/>
              <a:gd name="connsiteY212" fmla="*/ 1035144 h 1705557"/>
              <a:gd name="connsiteX213" fmla="*/ 8311483 w 10232859"/>
              <a:gd name="connsiteY213" fmla="*/ 1035913 h 1705557"/>
              <a:gd name="connsiteX214" fmla="*/ 8399489 w 10232859"/>
              <a:gd name="connsiteY214" fmla="*/ 1055076 h 1705557"/>
              <a:gd name="connsiteX215" fmla="*/ 8415973 w 10232859"/>
              <a:gd name="connsiteY215" fmla="*/ 1056174 h 1705557"/>
              <a:gd name="connsiteX216" fmla="*/ 8433326 w 10232859"/>
              <a:gd name="connsiteY216" fmla="*/ 1064395 h 1705557"/>
              <a:gd name="connsiteX217" fmla="*/ 8502328 w 10232859"/>
              <a:gd name="connsiteY217" fmla="*/ 1098012 h 1705557"/>
              <a:gd name="connsiteX218" fmla="*/ 8534346 w 10232859"/>
              <a:gd name="connsiteY218" fmla="*/ 1113494 h 1705557"/>
              <a:gd name="connsiteX219" fmla="*/ 8534980 w 10232859"/>
              <a:gd name="connsiteY219" fmla="*/ 1117375 h 1705557"/>
              <a:gd name="connsiteX220" fmla="*/ 8544104 w 10232859"/>
              <a:gd name="connsiteY220" fmla="*/ 1114920 h 1705557"/>
              <a:gd name="connsiteX221" fmla="*/ 8567742 w 10232859"/>
              <a:gd name="connsiteY221" fmla="*/ 1124104 h 1705557"/>
              <a:gd name="connsiteX222" fmla="*/ 8633779 w 10232859"/>
              <a:gd name="connsiteY222" fmla="*/ 1145740 h 1705557"/>
              <a:gd name="connsiteX223" fmla="*/ 8676965 w 10232859"/>
              <a:gd name="connsiteY223" fmla="*/ 1163463 h 1705557"/>
              <a:gd name="connsiteX224" fmla="*/ 8698944 w 10232859"/>
              <a:gd name="connsiteY224" fmla="*/ 1163453 h 1705557"/>
              <a:gd name="connsiteX225" fmla="*/ 8711456 w 10232859"/>
              <a:gd name="connsiteY225" fmla="*/ 1175731 h 1705557"/>
              <a:gd name="connsiteX226" fmla="*/ 8732793 w 10232859"/>
              <a:gd name="connsiteY226" fmla="*/ 1179486 h 1705557"/>
              <a:gd name="connsiteX227" fmla="*/ 8751897 w 10232859"/>
              <a:gd name="connsiteY227" fmla="*/ 1197400 h 1705557"/>
              <a:gd name="connsiteX228" fmla="*/ 8793564 w 10232859"/>
              <a:gd name="connsiteY228" fmla="*/ 1179086 h 1705557"/>
              <a:gd name="connsiteX229" fmla="*/ 8834270 w 10232859"/>
              <a:gd name="connsiteY229" fmla="*/ 1213138 h 1705557"/>
              <a:gd name="connsiteX230" fmla="*/ 8853872 w 10232859"/>
              <a:gd name="connsiteY230" fmla="*/ 1221228 h 1705557"/>
              <a:gd name="connsiteX231" fmla="*/ 8861901 w 10232859"/>
              <a:gd name="connsiteY231" fmla="*/ 1217889 h 1705557"/>
              <a:gd name="connsiteX232" fmla="*/ 8874168 w 10232859"/>
              <a:gd name="connsiteY232" fmla="*/ 1220481 h 1705557"/>
              <a:gd name="connsiteX233" fmla="*/ 8871123 w 10232859"/>
              <a:gd name="connsiteY233" fmla="*/ 1227674 h 1705557"/>
              <a:gd name="connsiteX234" fmla="*/ 8903537 w 10232859"/>
              <a:gd name="connsiteY234" fmla="*/ 1237102 h 1705557"/>
              <a:gd name="connsiteX235" fmla="*/ 8933767 w 10232859"/>
              <a:gd name="connsiteY235" fmla="*/ 1269882 h 1705557"/>
              <a:gd name="connsiteX236" fmla="*/ 8985765 w 10232859"/>
              <a:gd name="connsiteY236" fmla="*/ 1294178 h 1705557"/>
              <a:gd name="connsiteX237" fmla="*/ 9071444 w 10232859"/>
              <a:gd name="connsiteY237" fmla="*/ 1323819 h 1705557"/>
              <a:gd name="connsiteX238" fmla="*/ 9096711 w 10232859"/>
              <a:gd name="connsiteY238" fmla="*/ 1334291 h 1705557"/>
              <a:gd name="connsiteX239" fmla="*/ 9338853 w 10232859"/>
              <a:gd name="connsiteY239" fmla="*/ 1454560 h 1705557"/>
              <a:gd name="connsiteX240" fmla="*/ 9520814 w 10232859"/>
              <a:gd name="connsiteY240" fmla="*/ 1456341 h 1705557"/>
              <a:gd name="connsiteX241" fmla="*/ 9702271 w 10232859"/>
              <a:gd name="connsiteY241" fmla="*/ 1495067 h 1705557"/>
              <a:gd name="connsiteX242" fmla="*/ 9744273 w 10232859"/>
              <a:gd name="connsiteY242" fmla="*/ 1530026 h 1705557"/>
              <a:gd name="connsiteX243" fmla="*/ 9771903 w 10232859"/>
              <a:gd name="connsiteY243" fmla="*/ 1536548 h 1705557"/>
              <a:gd name="connsiteX244" fmla="*/ 9818565 w 10232859"/>
              <a:gd name="connsiteY244" fmla="*/ 1545059 h 1705557"/>
              <a:gd name="connsiteX245" fmla="*/ 9882202 w 10232859"/>
              <a:gd name="connsiteY245" fmla="*/ 1572402 h 1705557"/>
              <a:gd name="connsiteX246" fmla="*/ 10022025 w 10232859"/>
              <a:gd name="connsiteY246" fmla="*/ 1606210 h 1705557"/>
              <a:gd name="connsiteX247" fmla="*/ 10220406 w 10232859"/>
              <a:gd name="connsiteY247" fmla="*/ 1683519 h 1705557"/>
              <a:gd name="connsiteX248" fmla="*/ 10232859 w 10232859"/>
              <a:gd name="connsiteY248" fmla="*/ 1705557 h 1705557"/>
              <a:gd name="connsiteX249" fmla="*/ 0 w 10232859"/>
              <a:gd name="connsiteY249" fmla="*/ 1705557 h 1705557"/>
              <a:gd name="connsiteX250" fmla="*/ 0 w 10232859"/>
              <a:gd name="connsiteY250" fmla="*/ 28342 h 1705557"/>
              <a:gd name="connsiteX251" fmla="*/ 8097 w 10232859"/>
              <a:gd name="connsiteY251" fmla="*/ 30869 h 1705557"/>
              <a:gd name="connsiteX252" fmla="*/ 77128 w 10232859"/>
              <a:gd name="connsiteY252" fmla="*/ 13381 h 1705557"/>
              <a:gd name="connsiteX253" fmla="*/ 188338 w 10232859"/>
              <a:gd name="connsiteY253" fmla="*/ 11593 h 1705557"/>
              <a:gd name="connsiteX254" fmla="*/ 298809 w 10232859"/>
              <a:gd name="connsiteY254" fmla="*/ 12712 h 1705557"/>
              <a:gd name="connsiteX255" fmla="*/ 338985 w 10232859"/>
              <a:gd name="connsiteY255" fmla="*/ 14520 h 1705557"/>
              <a:gd name="connsiteX256" fmla="*/ 409815 w 10232859"/>
              <a:gd name="connsiteY256" fmla="*/ 11559 h 1705557"/>
              <a:gd name="connsiteX257" fmla="*/ 424169 w 10232859"/>
              <a:gd name="connsiteY257"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26853 w 10232859"/>
              <a:gd name="connsiteY171" fmla="*/ 43166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21049 w 10232859"/>
              <a:gd name="connsiteY170" fmla="*/ 420978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385492 w 10232859"/>
              <a:gd name="connsiteY171" fmla="*/ 428283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10656 w 10232859"/>
              <a:gd name="connsiteY169" fmla="*/ 412628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31052 w 10232859"/>
              <a:gd name="connsiteY175" fmla="*/ 578550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641544 w 10232859"/>
              <a:gd name="connsiteY174" fmla="*/ 566599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95011 w 10232859"/>
              <a:gd name="connsiteY80" fmla="*/ 184714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14383 w 10232859"/>
              <a:gd name="connsiteY80" fmla="*/ 228669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76686 w 10232859"/>
              <a:gd name="connsiteY80" fmla="*/ 218526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497583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5541 w 10232859"/>
              <a:gd name="connsiteY82" fmla="*/ 143437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104175 w 10232859"/>
              <a:gd name="connsiteY78" fmla="*/ 169945 h 1705557"/>
              <a:gd name="connsiteX79" fmla="*/ 3254203 w 10232859"/>
              <a:gd name="connsiteY79" fmla="*/ 158270 h 1705557"/>
              <a:gd name="connsiteX80" fmla="*/ 3380350 w 10232859"/>
              <a:gd name="connsiteY80" fmla="*/ 157665 h 1705557"/>
              <a:gd name="connsiteX81" fmla="*/ 3476147 w 10232859"/>
              <a:gd name="connsiteY81" fmla="*/ 177439 h 1705557"/>
              <a:gd name="connsiteX82" fmla="*/ 3581876 w 10232859"/>
              <a:gd name="connsiteY82" fmla="*/ 156962 h 1705557"/>
              <a:gd name="connsiteX83" fmla="*/ 3704761 w 10232859"/>
              <a:gd name="connsiteY83" fmla="*/ 157006 h 1705557"/>
              <a:gd name="connsiteX84" fmla="*/ 3755040 w 10232859"/>
              <a:gd name="connsiteY84" fmla="*/ 148492 h 1705557"/>
              <a:gd name="connsiteX85" fmla="*/ 3804689 w 10232859"/>
              <a:gd name="connsiteY85" fmla="*/ 158407 h 1705557"/>
              <a:gd name="connsiteX86" fmla="*/ 3821793 w 10232859"/>
              <a:gd name="connsiteY86" fmla="*/ 151257 h 1705557"/>
              <a:gd name="connsiteX87" fmla="*/ 3824682 w 10232859"/>
              <a:gd name="connsiteY87" fmla="*/ 149833 h 1705557"/>
              <a:gd name="connsiteX88" fmla="*/ 3837536 w 10232859"/>
              <a:gd name="connsiteY88" fmla="*/ 148292 h 1705557"/>
              <a:gd name="connsiteX89" fmla="*/ 3839550 w 10232859"/>
              <a:gd name="connsiteY89" fmla="*/ 142661 h 1705557"/>
              <a:gd name="connsiteX90" fmla="*/ 3857743 w 10232859"/>
              <a:gd name="connsiteY90" fmla="*/ 136618 h 1705557"/>
              <a:gd name="connsiteX91" fmla="*/ 3881852 w 10232859"/>
              <a:gd name="connsiteY91" fmla="*/ 135231 h 1705557"/>
              <a:gd name="connsiteX92" fmla="*/ 3998088 w 10232859"/>
              <a:gd name="connsiteY92" fmla="*/ 134446 h 1705557"/>
              <a:gd name="connsiteX93" fmla="*/ 4066682 w 10232859"/>
              <a:gd name="connsiteY93" fmla="*/ 130661 h 1705557"/>
              <a:gd name="connsiteX94" fmla="*/ 4091246 w 10232859"/>
              <a:gd name="connsiteY94" fmla="*/ 124017 h 1705557"/>
              <a:gd name="connsiteX95" fmla="*/ 4126556 w 10232859"/>
              <a:gd name="connsiteY95" fmla="*/ 118239 h 1705557"/>
              <a:gd name="connsiteX96" fmla="*/ 4187717 w 10232859"/>
              <a:gd name="connsiteY96" fmla="*/ 104010 h 1705557"/>
              <a:gd name="connsiteX97" fmla="*/ 4220826 w 10232859"/>
              <a:gd name="connsiteY97" fmla="*/ 102505 h 1705557"/>
              <a:gd name="connsiteX98" fmla="*/ 4239014 w 10232859"/>
              <a:gd name="connsiteY98" fmla="*/ 97354 h 1705557"/>
              <a:gd name="connsiteX99" fmla="*/ 4246653 w 10232859"/>
              <a:gd name="connsiteY99" fmla="*/ 97874 h 1705557"/>
              <a:gd name="connsiteX100" fmla="*/ 4271841 w 10232859"/>
              <a:gd name="connsiteY100" fmla="*/ 96702 h 1705557"/>
              <a:gd name="connsiteX101" fmla="*/ 4286277 w 10232859"/>
              <a:gd name="connsiteY101" fmla="*/ 96687 h 1705557"/>
              <a:gd name="connsiteX102" fmla="*/ 4292025 w 10232859"/>
              <a:gd name="connsiteY102" fmla="*/ 96921 h 1705557"/>
              <a:gd name="connsiteX103" fmla="*/ 4304713 w 10232859"/>
              <a:gd name="connsiteY103" fmla="*/ 102187 h 1705557"/>
              <a:gd name="connsiteX104" fmla="*/ 4321285 w 10232859"/>
              <a:gd name="connsiteY104" fmla="*/ 100074 h 1705557"/>
              <a:gd name="connsiteX105" fmla="*/ 4339561 w 10232859"/>
              <a:gd name="connsiteY105" fmla="*/ 105320 h 1705557"/>
              <a:gd name="connsiteX106" fmla="*/ 4343990 w 10232859"/>
              <a:gd name="connsiteY106" fmla="*/ 101090 h 1705557"/>
              <a:gd name="connsiteX107" fmla="*/ 4358885 w 10232859"/>
              <a:gd name="connsiteY107" fmla="*/ 96778 h 1705557"/>
              <a:gd name="connsiteX108" fmla="*/ 4371648 w 10232859"/>
              <a:gd name="connsiteY108" fmla="*/ 101826 h 1705557"/>
              <a:gd name="connsiteX109" fmla="*/ 4398380 w 10232859"/>
              <a:gd name="connsiteY109" fmla="*/ 104961 h 1705557"/>
              <a:gd name="connsiteX110" fmla="*/ 4405729 w 10232859"/>
              <a:gd name="connsiteY110" fmla="*/ 104191 h 1705557"/>
              <a:gd name="connsiteX111" fmla="*/ 4431408 w 10232859"/>
              <a:gd name="connsiteY111" fmla="*/ 110825 h 1705557"/>
              <a:gd name="connsiteX112" fmla="*/ 4472183 w 10232859"/>
              <a:gd name="connsiteY112" fmla="*/ 116430 h 1705557"/>
              <a:gd name="connsiteX113" fmla="*/ 4518828 w 10232859"/>
              <a:gd name="connsiteY113" fmla="*/ 119114 h 1705557"/>
              <a:gd name="connsiteX114" fmla="*/ 4532040 w 10232859"/>
              <a:gd name="connsiteY114" fmla="*/ 124307 h 1705557"/>
              <a:gd name="connsiteX115" fmla="*/ 4617778 w 10232859"/>
              <a:gd name="connsiteY115" fmla="*/ 136993 h 1705557"/>
              <a:gd name="connsiteX116" fmla="*/ 4641872 w 10232859"/>
              <a:gd name="connsiteY116" fmla="*/ 140721 h 1705557"/>
              <a:gd name="connsiteX117" fmla="*/ 4662766 w 10232859"/>
              <a:gd name="connsiteY117" fmla="*/ 138952 h 1705557"/>
              <a:gd name="connsiteX118" fmla="*/ 4667770 w 10232859"/>
              <a:gd name="connsiteY118" fmla="*/ 134208 h 1705557"/>
              <a:gd name="connsiteX119" fmla="*/ 4681052 w 10232859"/>
              <a:gd name="connsiteY119" fmla="*/ 135461 h 1705557"/>
              <a:gd name="connsiteX120" fmla="*/ 4684624 w 10232859"/>
              <a:gd name="connsiteY120" fmla="*/ 134755 h 1705557"/>
              <a:gd name="connsiteX121" fmla="*/ 4705061 w 10232859"/>
              <a:gd name="connsiteY121" fmla="*/ 131748 h 1705557"/>
              <a:gd name="connsiteX122" fmla="*/ 4747746 w 10232859"/>
              <a:gd name="connsiteY122" fmla="*/ 151131 h 1705557"/>
              <a:gd name="connsiteX123" fmla="*/ 4801045 w 10232859"/>
              <a:gd name="connsiteY123" fmla="*/ 153753 h 1705557"/>
              <a:gd name="connsiteX124" fmla="*/ 5001600 w 10232859"/>
              <a:gd name="connsiteY124" fmla="*/ 196753 h 1705557"/>
              <a:gd name="connsiteX125" fmla="*/ 5033465 w 10232859"/>
              <a:gd name="connsiteY125" fmla="*/ 182429 h 1705557"/>
              <a:gd name="connsiteX126" fmla="*/ 5115965 w 10232859"/>
              <a:gd name="connsiteY126" fmla="*/ 192583 h 1705557"/>
              <a:gd name="connsiteX127" fmla="*/ 5237936 w 10232859"/>
              <a:gd name="connsiteY127" fmla="*/ 246022 h 1705557"/>
              <a:gd name="connsiteX128" fmla="*/ 5290566 w 10232859"/>
              <a:gd name="connsiteY128" fmla="*/ 269809 h 1705557"/>
              <a:gd name="connsiteX129" fmla="*/ 5344878 w 10232859"/>
              <a:gd name="connsiteY129" fmla="*/ 282874 h 1705557"/>
              <a:gd name="connsiteX130" fmla="*/ 5413398 w 10232859"/>
              <a:gd name="connsiteY130" fmla="*/ 282749 h 1705557"/>
              <a:gd name="connsiteX131" fmla="*/ 5415629 w 10232859"/>
              <a:gd name="connsiteY131" fmla="*/ 282282 h 1705557"/>
              <a:gd name="connsiteX132" fmla="*/ 5433078 w 10232859"/>
              <a:gd name="connsiteY132" fmla="*/ 286198 h 1705557"/>
              <a:gd name="connsiteX133" fmla="*/ 5435759 w 10232859"/>
              <a:gd name="connsiteY133" fmla="*/ 289614 h 1705557"/>
              <a:gd name="connsiteX134" fmla="*/ 5447372 w 10232859"/>
              <a:gd name="connsiteY134" fmla="*/ 293101 h 1705557"/>
              <a:gd name="connsiteX135" fmla="*/ 5469289 w 10232859"/>
              <a:gd name="connsiteY135" fmla="*/ 302134 h 1705557"/>
              <a:gd name="connsiteX136" fmla="*/ 5508752 w 10232859"/>
              <a:gd name="connsiteY136" fmla="*/ 312267 h 1705557"/>
              <a:gd name="connsiteX137" fmla="*/ 5509657 w 10232859"/>
              <a:gd name="connsiteY137" fmla="*/ 311450 h 1705557"/>
              <a:gd name="connsiteX138" fmla="*/ 5521245 w 10232859"/>
              <a:gd name="connsiteY138" fmla="*/ 310202 h 1705557"/>
              <a:gd name="connsiteX139" fmla="*/ 5542415 w 10232859"/>
              <a:gd name="connsiteY139" fmla="*/ 310009 h 1705557"/>
              <a:gd name="connsiteX140" fmla="*/ 5596538 w 10232859"/>
              <a:gd name="connsiteY140" fmla="*/ 297667 h 1705557"/>
              <a:gd name="connsiteX141" fmla="*/ 5632514 w 10232859"/>
              <a:gd name="connsiteY141" fmla="*/ 308476 h 1705557"/>
              <a:gd name="connsiteX142" fmla="*/ 5640005 w 10232859"/>
              <a:gd name="connsiteY142" fmla="*/ 310131 h 1705557"/>
              <a:gd name="connsiteX143" fmla="*/ 5640259 w 10232859"/>
              <a:gd name="connsiteY143" fmla="*/ 309949 h 1705557"/>
              <a:gd name="connsiteX144" fmla="*/ 5648365 w 10232859"/>
              <a:gd name="connsiteY144" fmla="*/ 311268 h 1705557"/>
              <a:gd name="connsiteX145" fmla="*/ 5653662 w 10232859"/>
              <a:gd name="connsiteY145" fmla="*/ 313149 h 1705557"/>
              <a:gd name="connsiteX146" fmla="*/ 5668196 w 10232859"/>
              <a:gd name="connsiteY146" fmla="*/ 316360 h 1705557"/>
              <a:gd name="connsiteX147" fmla="*/ 5673886 w 10232859"/>
              <a:gd name="connsiteY147" fmla="*/ 316040 h 1705557"/>
              <a:gd name="connsiteX148" fmla="*/ 5677139 w 10232859"/>
              <a:gd name="connsiteY148" fmla="*/ 313859 h 1705557"/>
              <a:gd name="connsiteX149" fmla="*/ 5708983 w 10232859"/>
              <a:gd name="connsiteY149" fmla="*/ 313188 h 1705557"/>
              <a:gd name="connsiteX150" fmla="*/ 5773909 w 10232859"/>
              <a:gd name="connsiteY150" fmla="*/ 318575 h 1705557"/>
              <a:gd name="connsiteX151" fmla="*/ 5809500 w 10232859"/>
              <a:gd name="connsiteY151" fmla="*/ 324964 h 1705557"/>
              <a:gd name="connsiteX152" fmla="*/ 5908729 w 10232859"/>
              <a:gd name="connsiteY152" fmla="*/ 338849 h 1705557"/>
              <a:gd name="connsiteX153" fmla="*/ 6009654 w 10232859"/>
              <a:gd name="connsiteY153" fmla="*/ 350040 h 1705557"/>
              <a:gd name="connsiteX154" fmla="*/ 6067487 w 10232859"/>
              <a:gd name="connsiteY154" fmla="*/ 340226 h 1705557"/>
              <a:gd name="connsiteX155" fmla="*/ 6073281 w 10232859"/>
              <a:gd name="connsiteY155" fmla="*/ 340830 h 1705557"/>
              <a:gd name="connsiteX156" fmla="*/ 6086225 w 10232859"/>
              <a:gd name="connsiteY156" fmla="*/ 346135 h 1705557"/>
              <a:gd name="connsiteX157" fmla="*/ 6105063 w 10232859"/>
              <a:gd name="connsiteY157" fmla="*/ 353854 h 1705557"/>
              <a:gd name="connsiteX158" fmla="*/ 6135796 w 10232859"/>
              <a:gd name="connsiteY158" fmla="*/ 369657 h 1705557"/>
              <a:gd name="connsiteX159" fmla="*/ 6195166 w 10232859"/>
              <a:gd name="connsiteY159" fmla="*/ 366704 h 1705557"/>
              <a:gd name="connsiteX160" fmla="*/ 6216259 w 10232859"/>
              <a:gd name="connsiteY160" fmla="*/ 369879 h 1705557"/>
              <a:gd name="connsiteX161" fmla="*/ 6228331 w 10232859"/>
              <a:gd name="connsiteY161" fmla="*/ 370548 h 1705557"/>
              <a:gd name="connsiteX162" fmla="*/ 6229602 w 10232859"/>
              <a:gd name="connsiteY162" fmla="*/ 369928 h 1705557"/>
              <a:gd name="connsiteX163" fmla="*/ 6258988 w 10232859"/>
              <a:gd name="connsiteY163" fmla="*/ 385174 h 1705557"/>
              <a:gd name="connsiteX164" fmla="*/ 6264106 w 10232859"/>
              <a:gd name="connsiteY164" fmla="*/ 385655 h 1705557"/>
              <a:gd name="connsiteX165" fmla="*/ 6281703 w 10232859"/>
              <a:gd name="connsiteY165" fmla="*/ 397568 h 1705557"/>
              <a:gd name="connsiteX166" fmla="*/ 6291622 w 10232859"/>
              <a:gd name="connsiteY166" fmla="*/ 402669 h 1705557"/>
              <a:gd name="connsiteX167" fmla="*/ 6292712 w 10232859"/>
              <a:gd name="connsiteY167" fmla="*/ 406285 h 1705557"/>
              <a:gd name="connsiteX168" fmla="*/ 6308227 w 10232859"/>
              <a:gd name="connsiteY168" fmla="*/ 412710 h 1705557"/>
              <a:gd name="connsiteX169" fmla="*/ 6328981 w 10232859"/>
              <a:gd name="connsiteY169" fmla="*/ 416009 h 1705557"/>
              <a:gd name="connsiteX170" fmla="*/ 6368693 w 10232859"/>
              <a:gd name="connsiteY170" fmla="*/ 424359 h 1705557"/>
              <a:gd name="connsiteX171" fmla="*/ 6414811 w 10232859"/>
              <a:gd name="connsiteY171" fmla="*/ 458714 h 1705557"/>
              <a:gd name="connsiteX172" fmla="*/ 6467879 w 10232859"/>
              <a:gd name="connsiteY172" fmla="*/ 474762 h 1705557"/>
              <a:gd name="connsiteX173" fmla="*/ 6564351 w 10232859"/>
              <a:gd name="connsiteY173" fmla="*/ 544032 h 1705557"/>
              <a:gd name="connsiteX174" fmla="*/ 6711178 w 10232859"/>
              <a:gd name="connsiteY174" fmla="*/ 580124 h 1705557"/>
              <a:gd name="connsiteX175" fmla="*/ 6764036 w 10232859"/>
              <a:gd name="connsiteY175" fmla="*/ 595457 h 1705557"/>
              <a:gd name="connsiteX176" fmla="*/ 6858983 w 10232859"/>
              <a:gd name="connsiteY176" fmla="*/ 630237 h 1705557"/>
              <a:gd name="connsiteX177" fmla="*/ 6910661 w 10232859"/>
              <a:gd name="connsiteY177" fmla="*/ 641134 h 1705557"/>
              <a:gd name="connsiteX178" fmla="*/ 6944111 w 10232859"/>
              <a:gd name="connsiteY178" fmla="*/ 666016 h 1705557"/>
              <a:gd name="connsiteX179" fmla="*/ 6965771 w 10232859"/>
              <a:gd name="connsiteY179" fmla="*/ 666445 h 1705557"/>
              <a:gd name="connsiteX180" fmla="*/ 6969639 w 10232859"/>
              <a:gd name="connsiteY180" fmla="*/ 666351 h 1705557"/>
              <a:gd name="connsiteX181" fmla="*/ 6982242 w 10232859"/>
              <a:gd name="connsiteY181" fmla="*/ 669626 h 1705557"/>
              <a:gd name="connsiteX182" fmla="*/ 6989387 w 10232859"/>
              <a:gd name="connsiteY182" fmla="*/ 665988 h 1705557"/>
              <a:gd name="connsiteX183" fmla="*/ 7010930 w 10232859"/>
              <a:gd name="connsiteY183" fmla="*/ 667648 h 1705557"/>
              <a:gd name="connsiteX184" fmla="*/ 7033125 w 10232859"/>
              <a:gd name="connsiteY184" fmla="*/ 674950 h 1705557"/>
              <a:gd name="connsiteX185" fmla="*/ 7134461 w 10232859"/>
              <a:gd name="connsiteY185" fmla="*/ 714706 h 1705557"/>
              <a:gd name="connsiteX186" fmla="*/ 7197450 w 10232859"/>
              <a:gd name="connsiteY186" fmla="*/ 735608 h 1705557"/>
              <a:gd name="connsiteX187" fmla="*/ 7225084 w 10232859"/>
              <a:gd name="connsiteY187" fmla="*/ 739019 h 1705557"/>
              <a:gd name="connsiteX188" fmla="*/ 7261183 w 10232859"/>
              <a:gd name="connsiteY188" fmla="*/ 746827 h 1705557"/>
              <a:gd name="connsiteX189" fmla="*/ 7327760 w 10232859"/>
              <a:gd name="connsiteY189" fmla="*/ 757100 h 1705557"/>
              <a:gd name="connsiteX190" fmla="*/ 7412222 w 10232859"/>
              <a:gd name="connsiteY190" fmla="*/ 777001 h 1705557"/>
              <a:gd name="connsiteX191" fmla="*/ 7457904 w 10232859"/>
              <a:gd name="connsiteY191" fmla="*/ 810835 h 1705557"/>
              <a:gd name="connsiteX192" fmla="*/ 7465795 w 10232859"/>
              <a:gd name="connsiteY192" fmla="*/ 809112 h 1705557"/>
              <a:gd name="connsiteX193" fmla="*/ 7505046 w 10232859"/>
              <a:gd name="connsiteY193" fmla="*/ 823031 h 1705557"/>
              <a:gd name="connsiteX194" fmla="*/ 7623220 w 10232859"/>
              <a:gd name="connsiteY194" fmla="*/ 895034 h 1705557"/>
              <a:gd name="connsiteX195" fmla="*/ 7700458 w 10232859"/>
              <a:gd name="connsiteY195" fmla="*/ 921593 h 1705557"/>
              <a:gd name="connsiteX196" fmla="*/ 7730988 w 10232859"/>
              <a:gd name="connsiteY196" fmla="*/ 927270 h 1705557"/>
              <a:gd name="connsiteX197" fmla="*/ 7781942 w 10232859"/>
              <a:gd name="connsiteY197" fmla="*/ 937017 h 1705557"/>
              <a:gd name="connsiteX198" fmla="*/ 7827704 w 10232859"/>
              <a:gd name="connsiteY198" fmla="*/ 935072 h 1705557"/>
              <a:gd name="connsiteX199" fmla="*/ 7867270 w 10232859"/>
              <a:gd name="connsiteY199" fmla="*/ 946880 h 1705557"/>
              <a:gd name="connsiteX200" fmla="*/ 7866538 w 10232859"/>
              <a:gd name="connsiteY200" fmla="*/ 961559 h 1705557"/>
              <a:gd name="connsiteX201" fmla="*/ 7912084 w 10232859"/>
              <a:gd name="connsiteY201" fmla="*/ 970314 h 1705557"/>
              <a:gd name="connsiteX202" fmla="*/ 7982264 w 10232859"/>
              <a:gd name="connsiteY202" fmla="*/ 982287 h 1705557"/>
              <a:gd name="connsiteX203" fmla="*/ 7991272 w 10232859"/>
              <a:gd name="connsiteY203" fmla="*/ 987618 h 1705557"/>
              <a:gd name="connsiteX204" fmla="*/ 8006496 w 10232859"/>
              <a:gd name="connsiteY204" fmla="*/ 979353 h 1705557"/>
              <a:gd name="connsiteX205" fmla="*/ 8034497 w 10232859"/>
              <a:gd name="connsiteY205" fmla="*/ 978568 h 1705557"/>
              <a:gd name="connsiteX206" fmla="*/ 8150881 w 10232859"/>
              <a:gd name="connsiteY206" fmla="*/ 996925 h 1705557"/>
              <a:gd name="connsiteX207" fmla="*/ 8172106 w 10232859"/>
              <a:gd name="connsiteY207" fmla="*/ 997026 h 1705557"/>
              <a:gd name="connsiteX208" fmla="*/ 8196076 w 10232859"/>
              <a:gd name="connsiteY208" fmla="*/ 1006592 h 1705557"/>
              <a:gd name="connsiteX209" fmla="*/ 8247463 w 10232859"/>
              <a:gd name="connsiteY209" fmla="*/ 1022846 h 1705557"/>
              <a:gd name="connsiteX210" fmla="*/ 8279272 w 10232859"/>
              <a:gd name="connsiteY210" fmla="*/ 1039435 h 1705557"/>
              <a:gd name="connsiteX211" fmla="*/ 8289611 w 10232859"/>
              <a:gd name="connsiteY211" fmla="*/ 1035144 h 1705557"/>
              <a:gd name="connsiteX212" fmla="*/ 8311483 w 10232859"/>
              <a:gd name="connsiteY212" fmla="*/ 1035913 h 1705557"/>
              <a:gd name="connsiteX213" fmla="*/ 8399489 w 10232859"/>
              <a:gd name="connsiteY213" fmla="*/ 1055076 h 1705557"/>
              <a:gd name="connsiteX214" fmla="*/ 8415973 w 10232859"/>
              <a:gd name="connsiteY214" fmla="*/ 1056174 h 1705557"/>
              <a:gd name="connsiteX215" fmla="*/ 8433326 w 10232859"/>
              <a:gd name="connsiteY215" fmla="*/ 1064395 h 1705557"/>
              <a:gd name="connsiteX216" fmla="*/ 8502328 w 10232859"/>
              <a:gd name="connsiteY216" fmla="*/ 1098012 h 1705557"/>
              <a:gd name="connsiteX217" fmla="*/ 8534346 w 10232859"/>
              <a:gd name="connsiteY217" fmla="*/ 1113494 h 1705557"/>
              <a:gd name="connsiteX218" fmla="*/ 8534980 w 10232859"/>
              <a:gd name="connsiteY218" fmla="*/ 1117375 h 1705557"/>
              <a:gd name="connsiteX219" fmla="*/ 8544104 w 10232859"/>
              <a:gd name="connsiteY219" fmla="*/ 1114920 h 1705557"/>
              <a:gd name="connsiteX220" fmla="*/ 8567742 w 10232859"/>
              <a:gd name="connsiteY220" fmla="*/ 1124104 h 1705557"/>
              <a:gd name="connsiteX221" fmla="*/ 8633779 w 10232859"/>
              <a:gd name="connsiteY221" fmla="*/ 1145740 h 1705557"/>
              <a:gd name="connsiteX222" fmla="*/ 8676965 w 10232859"/>
              <a:gd name="connsiteY222" fmla="*/ 1163463 h 1705557"/>
              <a:gd name="connsiteX223" fmla="*/ 8698944 w 10232859"/>
              <a:gd name="connsiteY223" fmla="*/ 1163453 h 1705557"/>
              <a:gd name="connsiteX224" fmla="*/ 8711456 w 10232859"/>
              <a:gd name="connsiteY224" fmla="*/ 1175731 h 1705557"/>
              <a:gd name="connsiteX225" fmla="*/ 8732793 w 10232859"/>
              <a:gd name="connsiteY225" fmla="*/ 1179486 h 1705557"/>
              <a:gd name="connsiteX226" fmla="*/ 8751897 w 10232859"/>
              <a:gd name="connsiteY226" fmla="*/ 1197400 h 1705557"/>
              <a:gd name="connsiteX227" fmla="*/ 8793564 w 10232859"/>
              <a:gd name="connsiteY227" fmla="*/ 1179086 h 1705557"/>
              <a:gd name="connsiteX228" fmla="*/ 8834270 w 10232859"/>
              <a:gd name="connsiteY228" fmla="*/ 1213138 h 1705557"/>
              <a:gd name="connsiteX229" fmla="*/ 8853872 w 10232859"/>
              <a:gd name="connsiteY229" fmla="*/ 1221228 h 1705557"/>
              <a:gd name="connsiteX230" fmla="*/ 8861901 w 10232859"/>
              <a:gd name="connsiteY230" fmla="*/ 1217889 h 1705557"/>
              <a:gd name="connsiteX231" fmla="*/ 8874168 w 10232859"/>
              <a:gd name="connsiteY231" fmla="*/ 1220481 h 1705557"/>
              <a:gd name="connsiteX232" fmla="*/ 8871123 w 10232859"/>
              <a:gd name="connsiteY232" fmla="*/ 1227674 h 1705557"/>
              <a:gd name="connsiteX233" fmla="*/ 8903537 w 10232859"/>
              <a:gd name="connsiteY233" fmla="*/ 1237102 h 1705557"/>
              <a:gd name="connsiteX234" fmla="*/ 8933767 w 10232859"/>
              <a:gd name="connsiteY234" fmla="*/ 1269882 h 1705557"/>
              <a:gd name="connsiteX235" fmla="*/ 8985765 w 10232859"/>
              <a:gd name="connsiteY235" fmla="*/ 1294178 h 1705557"/>
              <a:gd name="connsiteX236" fmla="*/ 9071444 w 10232859"/>
              <a:gd name="connsiteY236" fmla="*/ 1323819 h 1705557"/>
              <a:gd name="connsiteX237" fmla="*/ 9096711 w 10232859"/>
              <a:gd name="connsiteY237" fmla="*/ 1334291 h 1705557"/>
              <a:gd name="connsiteX238" fmla="*/ 9338853 w 10232859"/>
              <a:gd name="connsiteY238" fmla="*/ 1454560 h 1705557"/>
              <a:gd name="connsiteX239" fmla="*/ 9520814 w 10232859"/>
              <a:gd name="connsiteY239" fmla="*/ 1456341 h 1705557"/>
              <a:gd name="connsiteX240" fmla="*/ 9702271 w 10232859"/>
              <a:gd name="connsiteY240" fmla="*/ 1495067 h 1705557"/>
              <a:gd name="connsiteX241" fmla="*/ 9744273 w 10232859"/>
              <a:gd name="connsiteY241" fmla="*/ 1530026 h 1705557"/>
              <a:gd name="connsiteX242" fmla="*/ 9771903 w 10232859"/>
              <a:gd name="connsiteY242" fmla="*/ 1536548 h 1705557"/>
              <a:gd name="connsiteX243" fmla="*/ 9818565 w 10232859"/>
              <a:gd name="connsiteY243" fmla="*/ 1545059 h 1705557"/>
              <a:gd name="connsiteX244" fmla="*/ 9882202 w 10232859"/>
              <a:gd name="connsiteY244" fmla="*/ 1572402 h 1705557"/>
              <a:gd name="connsiteX245" fmla="*/ 10022025 w 10232859"/>
              <a:gd name="connsiteY245" fmla="*/ 1606210 h 1705557"/>
              <a:gd name="connsiteX246" fmla="*/ 10220406 w 10232859"/>
              <a:gd name="connsiteY246" fmla="*/ 1683519 h 1705557"/>
              <a:gd name="connsiteX247" fmla="*/ 10232859 w 10232859"/>
              <a:gd name="connsiteY247" fmla="*/ 1705557 h 1705557"/>
              <a:gd name="connsiteX248" fmla="*/ 0 w 10232859"/>
              <a:gd name="connsiteY248" fmla="*/ 1705557 h 1705557"/>
              <a:gd name="connsiteX249" fmla="*/ 0 w 10232859"/>
              <a:gd name="connsiteY249" fmla="*/ 28342 h 1705557"/>
              <a:gd name="connsiteX250" fmla="*/ 8097 w 10232859"/>
              <a:gd name="connsiteY250" fmla="*/ 30869 h 1705557"/>
              <a:gd name="connsiteX251" fmla="*/ 77128 w 10232859"/>
              <a:gd name="connsiteY251" fmla="*/ 13381 h 1705557"/>
              <a:gd name="connsiteX252" fmla="*/ 188338 w 10232859"/>
              <a:gd name="connsiteY252" fmla="*/ 11593 h 1705557"/>
              <a:gd name="connsiteX253" fmla="*/ 298809 w 10232859"/>
              <a:gd name="connsiteY253" fmla="*/ 12712 h 1705557"/>
              <a:gd name="connsiteX254" fmla="*/ 338985 w 10232859"/>
              <a:gd name="connsiteY254" fmla="*/ 14520 h 1705557"/>
              <a:gd name="connsiteX255" fmla="*/ 409815 w 10232859"/>
              <a:gd name="connsiteY255" fmla="*/ 11559 h 1705557"/>
              <a:gd name="connsiteX256" fmla="*/ 424169 w 10232859"/>
              <a:gd name="connsiteY256"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089450 w 10232859"/>
              <a:gd name="connsiteY77" fmla="*/ 162714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073428 w 10232859"/>
              <a:gd name="connsiteY76" fmla="*/ 159097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42655 w 10232859"/>
              <a:gd name="connsiteY50" fmla="*/ 239080 h 1705557"/>
              <a:gd name="connsiteX51" fmla="*/ 2490341 w 10232859"/>
              <a:gd name="connsiteY51" fmla="*/ 217588 h 1705557"/>
              <a:gd name="connsiteX52" fmla="*/ 2588929 w 10232859"/>
              <a:gd name="connsiteY52" fmla="*/ 207494 h 1705557"/>
              <a:gd name="connsiteX53" fmla="*/ 2687426 w 10232859"/>
              <a:gd name="connsiteY53" fmla="*/ 200362 h 1705557"/>
              <a:gd name="connsiteX54" fmla="*/ 2723517 w 10232859"/>
              <a:gd name="connsiteY54" fmla="*/ 199166 h 1705557"/>
              <a:gd name="connsiteX55" fmla="*/ 2785956 w 10232859"/>
              <a:gd name="connsiteY55" fmla="*/ 190918 h 1705557"/>
              <a:gd name="connsiteX56" fmla="*/ 2813378 w 10232859"/>
              <a:gd name="connsiteY56" fmla="*/ 183347 h 1705557"/>
              <a:gd name="connsiteX57" fmla="*/ 2814782 w 10232859"/>
              <a:gd name="connsiteY57" fmla="*/ 183667 h 1705557"/>
              <a:gd name="connsiteX58" fmla="*/ 2816580 w 10232859"/>
              <a:gd name="connsiteY58" fmla="*/ 180880 h 1705557"/>
              <a:gd name="connsiteX59" fmla="*/ 2821623 w 10232859"/>
              <a:gd name="connsiteY59" fmla="*/ 179389 h 1705557"/>
              <a:gd name="connsiteX60" fmla="*/ 2836688 w 10232859"/>
              <a:gd name="connsiteY60" fmla="*/ 179485 h 1705557"/>
              <a:gd name="connsiteX61" fmla="*/ 2842564 w 10232859"/>
              <a:gd name="connsiteY61" fmla="*/ 180209 h 1705557"/>
              <a:gd name="connsiteX62" fmla="*/ 2850712 w 10232859"/>
              <a:gd name="connsiteY62" fmla="*/ 179804 h 1705557"/>
              <a:gd name="connsiteX63" fmla="*/ 2850846 w 10232859"/>
              <a:gd name="connsiteY63" fmla="*/ 179576 h 1705557"/>
              <a:gd name="connsiteX64" fmla="*/ 2858611 w 10232859"/>
              <a:gd name="connsiteY64" fmla="*/ 179626 h 1705557"/>
              <a:gd name="connsiteX65" fmla="*/ 2897454 w 10232859"/>
              <a:gd name="connsiteY65" fmla="*/ 182628 h 1705557"/>
              <a:gd name="connsiteX66" fmla="*/ 2940369 w 10232859"/>
              <a:gd name="connsiteY66" fmla="*/ 159458 h 1705557"/>
              <a:gd name="connsiteX67" fmla="*/ 2959670 w 10232859"/>
              <a:gd name="connsiteY67" fmla="*/ 154881 h 1705557"/>
              <a:gd name="connsiteX68" fmla="*/ 2969615 w 10232859"/>
              <a:gd name="connsiteY68" fmla="*/ 151269 h 1705557"/>
              <a:gd name="connsiteX69" fmla="*/ 2970000 w 10232859"/>
              <a:gd name="connsiteY69" fmla="*/ 150290 h 1705557"/>
              <a:gd name="connsiteX70" fmla="*/ 3007272 w 10232859"/>
              <a:gd name="connsiteY70" fmla="*/ 153280 h 1705557"/>
              <a:gd name="connsiteX71" fmla="*/ 3011677 w 10232859"/>
              <a:gd name="connsiteY71" fmla="*/ 151918 h 1705557"/>
              <a:gd name="connsiteX72" fmla="*/ 3036668 w 10232859"/>
              <a:gd name="connsiteY72" fmla="*/ 156118 h 1705557"/>
              <a:gd name="connsiteX73" fmla="*/ 3049208 w 10232859"/>
              <a:gd name="connsiteY73" fmla="*/ 157087 h 1705557"/>
              <a:gd name="connsiteX74" fmla="*/ 3053517 w 10232859"/>
              <a:gd name="connsiteY74" fmla="*/ 159836 h 1705557"/>
              <a:gd name="connsiteX75" fmla="*/ 3071637 w 10232859"/>
              <a:gd name="connsiteY75" fmla="*/ 160010 h 1705557"/>
              <a:gd name="connsiteX76" fmla="*/ 3110077 w 10232859"/>
              <a:gd name="connsiteY76" fmla="*/ 155716 h 1705557"/>
              <a:gd name="connsiteX77" fmla="*/ 3173743 w 10232859"/>
              <a:gd name="connsiteY77" fmla="*/ 166095 h 1705557"/>
              <a:gd name="connsiteX78" fmla="*/ 3254203 w 10232859"/>
              <a:gd name="connsiteY78" fmla="*/ 158270 h 1705557"/>
              <a:gd name="connsiteX79" fmla="*/ 3380350 w 10232859"/>
              <a:gd name="connsiteY79" fmla="*/ 157665 h 1705557"/>
              <a:gd name="connsiteX80" fmla="*/ 3476147 w 10232859"/>
              <a:gd name="connsiteY80" fmla="*/ 177439 h 1705557"/>
              <a:gd name="connsiteX81" fmla="*/ 3581876 w 10232859"/>
              <a:gd name="connsiteY81" fmla="*/ 156962 h 1705557"/>
              <a:gd name="connsiteX82" fmla="*/ 3704761 w 10232859"/>
              <a:gd name="connsiteY82" fmla="*/ 157006 h 1705557"/>
              <a:gd name="connsiteX83" fmla="*/ 3755040 w 10232859"/>
              <a:gd name="connsiteY83" fmla="*/ 148492 h 1705557"/>
              <a:gd name="connsiteX84" fmla="*/ 3804689 w 10232859"/>
              <a:gd name="connsiteY84" fmla="*/ 158407 h 1705557"/>
              <a:gd name="connsiteX85" fmla="*/ 3821793 w 10232859"/>
              <a:gd name="connsiteY85" fmla="*/ 151257 h 1705557"/>
              <a:gd name="connsiteX86" fmla="*/ 3824682 w 10232859"/>
              <a:gd name="connsiteY86" fmla="*/ 149833 h 1705557"/>
              <a:gd name="connsiteX87" fmla="*/ 3837536 w 10232859"/>
              <a:gd name="connsiteY87" fmla="*/ 148292 h 1705557"/>
              <a:gd name="connsiteX88" fmla="*/ 3839550 w 10232859"/>
              <a:gd name="connsiteY88" fmla="*/ 142661 h 1705557"/>
              <a:gd name="connsiteX89" fmla="*/ 3857743 w 10232859"/>
              <a:gd name="connsiteY89" fmla="*/ 136618 h 1705557"/>
              <a:gd name="connsiteX90" fmla="*/ 3881852 w 10232859"/>
              <a:gd name="connsiteY90" fmla="*/ 135231 h 1705557"/>
              <a:gd name="connsiteX91" fmla="*/ 3998088 w 10232859"/>
              <a:gd name="connsiteY91" fmla="*/ 134446 h 1705557"/>
              <a:gd name="connsiteX92" fmla="*/ 4066682 w 10232859"/>
              <a:gd name="connsiteY92" fmla="*/ 130661 h 1705557"/>
              <a:gd name="connsiteX93" fmla="*/ 4091246 w 10232859"/>
              <a:gd name="connsiteY93" fmla="*/ 124017 h 1705557"/>
              <a:gd name="connsiteX94" fmla="*/ 4126556 w 10232859"/>
              <a:gd name="connsiteY94" fmla="*/ 118239 h 1705557"/>
              <a:gd name="connsiteX95" fmla="*/ 4187717 w 10232859"/>
              <a:gd name="connsiteY95" fmla="*/ 104010 h 1705557"/>
              <a:gd name="connsiteX96" fmla="*/ 4220826 w 10232859"/>
              <a:gd name="connsiteY96" fmla="*/ 102505 h 1705557"/>
              <a:gd name="connsiteX97" fmla="*/ 4239014 w 10232859"/>
              <a:gd name="connsiteY97" fmla="*/ 97354 h 1705557"/>
              <a:gd name="connsiteX98" fmla="*/ 4246653 w 10232859"/>
              <a:gd name="connsiteY98" fmla="*/ 97874 h 1705557"/>
              <a:gd name="connsiteX99" fmla="*/ 4271841 w 10232859"/>
              <a:gd name="connsiteY99" fmla="*/ 96702 h 1705557"/>
              <a:gd name="connsiteX100" fmla="*/ 4286277 w 10232859"/>
              <a:gd name="connsiteY100" fmla="*/ 96687 h 1705557"/>
              <a:gd name="connsiteX101" fmla="*/ 4292025 w 10232859"/>
              <a:gd name="connsiteY101" fmla="*/ 96921 h 1705557"/>
              <a:gd name="connsiteX102" fmla="*/ 4304713 w 10232859"/>
              <a:gd name="connsiteY102" fmla="*/ 102187 h 1705557"/>
              <a:gd name="connsiteX103" fmla="*/ 4321285 w 10232859"/>
              <a:gd name="connsiteY103" fmla="*/ 100074 h 1705557"/>
              <a:gd name="connsiteX104" fmla="*/ 4339561 w 10232859"/>
              <a:gd name="connsiteY104" fmla="*/ 105320 h 1705557"/>
              <a:gd name="connsiteX105" fmla="*/ 4343990 w 10232859"/>
              <a:gd name="connsiteY105" fmla="*/ 101090 h 1705557"/>
              <a:gd name="connsiteX106" fmla="*/ 4358885 w 10232859"/>
              <a:gd name="connsiteY106" fmla="*/ 96778 h 1705557"/>
              <a:gd name="connsiteX107" fmla="*/ 4371648 w 10232859"/>
              <a:gd name="connsiteY107" fmla="*/ 101826 h 1705557"/>
              <a:gd name="connsiteX108" fmla="*/ 4398380 w 10232859"/>
              <a:gd name="connsiteY108" fmla="*/ 104961 h 1705557"/>
              <a:gd name="connsiteX109" fmla="*/ 4405729 w 10232859"/>
              <a:gd name="connsiteY109" fmla="*/ 104191 h 1705557"/>
              <a:gd name="connsiteX110" fmla="*/ 4431408 w 10232859"/>
              <a:gd name="connsiteY110" fmla="*/ 110825 h 1705557"/>
              <a:gd name="connsiteX111" fmla="*/ 4472183 w 10232859"/>
              <a:gd name="connsiteY111" fmla="*/ 116430 h 1705557"/>
              <a:gd name="connsiteX112" fmla="*/ 4518828 w 10232859"/>
              <a:gd name="connsiteY112" fmla="*/ 119114 h 1705557"/>
              <a:gd name="connsiteX113" fmla="*/ 4532040 w 10232859"/>
              <a:gd name="connsiteY113" fmla="*/ 124307 h 1705557"/>
              <a:gd name="connsiteX114" fmla="*/ 4617778 w 10232859"/>
              <a:gd name="connsiteY114" fmla="*/ 136993 h 1705557"/>
              <a:gd name="connsiteX115" fmla="*/ 4641872 w 10232859"/>
              <a:gd name="connsiteY115" fmla="*/ 140721 h 1705557"/>
              <a:gd name="connsiteX116" fmla="*/ 4662766 w 10232859"/>
              <a:gd name="connsiteY116" fmla="*/ 138952 h 1705557"/>
              <a:gd name="connsiteX117" fmla="*/ 4667770 w 10232859"/>
              <a:gd name="connsiteY117" fmla="*/ 134208 h 1705557"/>
              <a:gd name="connsiteX118" fmla="*/ 4681052 w 10232859"/>
              <a:gd name="connsiteY118" fmla="*/ 135461 h 1705557"/>
              <a:gd name="connsiteX119" fmla="*/ 4684624 w 10232859"/>
              <a:gd name="connsiteY119" fmla="*/ 134755 h 1705557"/>
              <a:gd name="connsiteX120" fmla="*/ 4705061 w 10232859"/>
              <a:gd name="connsiteY120" fmla="*/ 131748 h 1705557"/>
              <a:gd name="connsiteX121" fmla="*/ 4747746 w 10232859"/>
              <a:gd name="connsiteY121" fmla="*/ 151131 h 1705557"/>
              <a:gd name="connsiteX122" fmla="*/ 4801045 w 10232859"/>
              <a:gd name="connsiteY122" fmla="*/ 153753 h 1705557"/>
              <a:gd name="connsiteX123" fmla="*/ 5001600 w 10232859"/>
              <a:gd name="connsiteY123" fmla="*/ 196753 h 1705557"/>
              <a:gd name="connsiteX124" fmla="*/ 5033465 w 10232859"/>
              <a:gd name="connsiteY124" fmla="*/ 182429 h 1705557"/>
              <a:gd name="connsiteX125" fmla="*/ 5115965 w 10232859"/>
              <a:gd name="connsiteY125" fmla="*/ 192583 h 1705557"/>
              <a:gd name="connsiteX126" fmla="*/ 5237936 w 10232859"/>
              <a:gd name="connsiteY126" fmla="*/ 246022 h 1705557"/>
              <a:gd name="connsiteX127" fmla="*/ 5290566 w 10232859"/>
              <a:gd name="connsiteY127" fmla="*/ 269809 h 1705557"/>
              <a:gd name="connsiteX128" fmla="*/ 5344878 w 10232859"/>
              <a:gd name="connsiteY128" fmla="*/ 282874 h 1705557"/>
              <a:gd name="connsiteX129" fmla="*/ 5413398 w 10232859"/>
              <a:gd name="connsiteY129" fmla="*/ 282749 h 1705557"/>
              <a:gd name="connsiteX130" fmla="*/ 5415629 w 10232859"/>
              <a:gd name="connsiteY130" fmla="*/ 282282 h 1705557"/>
              <a:gd name="connsiteX131" fmla="*/ 5433078 w 10232859"/>
              <a:gd name="connsiteY131" fmla="*/ 286198 h 1705557"/>
              <a:gd name="connsiteX132" fmla="*/ 5435759 w 10232859"/>
              <a:gd name="connsiteY132" fmla="*/ 289614 h 1705557"/>
              <a:gd name="connsiteX133" fmla="*/ 5447372 w 10232859"/>
              <a:gd name="connsiteY133" fmla="*/ 293101 h 1705557"/>
              <a:gd name="connsiteX134" fmla="*/ 5469289 w 10232859"/>
              <a:gd name="connsiteY134" fmla="*/ 302134 h 1705557"/>
              <a:gd name="connsiteX135" fmla="*/ 5508752 w 10232859"/>
              <a:gd name="connsiteY135" fmla="*/ 312267 h 1705557"/>
              <a:gd name="connsiteX136" fmla="*/ 5509657 w 10232859"/>
              <a:gd name="connsiteY136" fmla="*/ 311450 h 1705557"/>
              <a:gd name="connsiteX137" fmla="*/ 5521245 w 10232859"/>
              <a:gd name="connsiteY137" fmla="*/ 310202 h 1705557"/>
              <a:gd name="connsiteX138" fmla="*/ 5542415 w 10232859"/>
              <a:gd name="connsiteY138" fmla="*/ 310009 h 1705557"/>
              <a:gd name="connsiteX139" fmla="*/ 5596538 w 10232859"/>
              <a:gd name="connsiteY139" fmla="*/ 297667 h 1705557"/>
              <a:gd name="connsiteX140" fmla="*/ 5632514 w 10232859"/>
              <a:gd name="connsiteY140" fmla="*/ 308476 h 1705557"/>
              <a:gd name="connsiteX141" fmla="*/ 5640005 w 10232859"/>
              <a:gd name="connsiteY141" fmla="*/ 310131 h 1705557"/>
              <a:gd name="connsiteX142" fmla="*/ 5640259 w 10232859"/>
              <a:gd name="connsiteY142" fmla="*/ 309949 h 1705557"/>
              <a:gd name="connsiteX143" fmla="*/ 5648365 w 10232859"/>
              <a:gd name="connsiteY143" fmla="*/ 311268 h 1705557"/>
              <a:gd name="connsiteX144" fmla="*/ 5653662 w 10232859"/>
              <a:gd name="connsiteY144" fmla="*/ 313149 h 1705557"/>
              <a:gd name="connsiteX145" fmla="*/ 5668196 w 10232859"/>
              <a:gd name="connsiteY145" fmla="*/ 316360 h 1705557"/>
              <a:gd name="connsiteX146" fmla="*/ 5673886 w 10232859"/>
              <a:gd name="connsiteY146" fmla="*/ 316040 h 1705557"/>
              <a:gd name="connsiteX147" fmla="*/ 5677139 w 10232859"/>
              <a:gd name="connsiteY147" fmla="*/ 313859 h 1705557"/>
              <a:gd name="connsiteX148" fmla="*/ 5708983 w 10232859"/>
              <a:gd name="connsiteY148" fmla="*/ 313188 h 1705557"/>
              <a:gd name="connsiteX149" fmla="*/ 5773909 w 10232859"/>
              <a:gd name="connsiteY149" fmla="*/ 318575 h 1705557"/>
              <a:gd name="connsiteX150" fmla="*/ 5809500 w 10232859"/>
              <a:gd name="connsiteY150" fmla="*/ 324964 h 1705557"/>
              <a:gd name="connsiteX151" fmla="*/ 5908729 w 10232859"/>
              <a:gd name="connsiteY151" fmla="*/ 338849 h 1705557"/>
              <a:gd name="connsiteX152" fmla="*/ 6009654 w 10232859"/>
              <a:gd name="connsiteY152" fmla="*/ 350040 h 1705557"/>
              <a:gd name="connsiteX153" fmla="*/ 6067487 w 10232859"/>
              <a:gd name="connsiteY153" fmla="*/ 340226 h 1705557"/>
              <a:gd name="connsiteX154" fmla="*/ 6073281 w 10232859"/>
              <a:gd name="connsiteY154" fmla="*/ 340830 h 1705557"/>
              <a:gd name="connsiteX155" fmla="*/ 6086225 w 10232859"/>
              <a:gd name="connsiteY155" fmla="*/ 346135 h 1705557"/>
              <a:gd name="connsiteX156" fmla="*/ 6105063 w 10232859"/>
              <a:gd name="connsiteY156" fmla="*/ 353854 h 1705557"/>
              <a:gd name="connsiteX157" fmla="*/ 6135796 w 10232859"/>
              <a:gd name="connsiteY157" fmla="*/ 369657 h 1705557"/>
              <a:gd name="connsiteX158" fmla="*/ 6195166 w 10232859"/>
              <a:gd name="connsiteY158" fmla="*/ 366704 h 1705557"/>
              <a:gd name="connsiteX159" fmla="*/ 6216259 w 10232859"/>
              <a:gd name="connsiteY159" fmla="*/ 369879 h 1705557"/>
              <a:gd name="connsiteX160" fmla="*/ 6228331 w 10232859"/>
              <a:gd name="connsiteY160" fmla="*/ 370548 h 1705557"/>
              <a:gd name="connsiteX161" fmla="*/ 6229602 w 10232859"/>
              <a:gd name="connsiteY161" fmla="*/ 369928 h 1705557"/>
              <a:gd name="connsiteX162" fmla="*/ 6258988 w 10232859"/>
              <a:gd name="connsiteY162" fmla="*/ 385174 h 1705557"/>
              <a:gd name="connsiteX163" fmla="*/ 6264106 w 10232859"/>
              <a:gd name="connsiteY163" fmla="*/ 385655 h 1705557"/>
              <a:gd name="connsiteX164" fmla="*/ 6281703 w 10232859"/>
              <a:gd name="connsiteY164" fmla="*/ 397568 h 1705557"/>
              <a:gd name="connsiteX165" fmla="*/ 6291622 w 10232859"/>
              <a:gd name="connsiteY165" fmla="*/ 402669 h 1705557"/>
              <a:gd name="connsiteX166" fmla="*/ 6292712 w 10232859"/>
              <a:gd name="connsiteY166" fmla="*/ 406285 h 1705557"/>
              <a:gd name="connsiteX167" fmla="*/ 6308227 w 10232859"/>
              <a:gd name="connsiteY167" fmla="*/ 412710 h 1705557"/>
              <a:gd name="connsiteX168" fmla="*/ 6328981 w 10232859"/>
              <a:gd name="connsiteY168" fmla="*/ 416009 h 1705557"/>
              <a:gd name="connsiteX169" fmla="*/ 6368693 w 10232859"/>
              <a:gd name="connsiteY169" fmla="*/ 424359 h 1705557"/>
              <a:gd name="connsiteX170" fmla="*/ 6414811 w 10232859"/>
              <a:gd name="connsiteY170" fmla="*/ 458714 h 1705557"/>
              <a:gd name="connsiteX171" fmla="*/ 6467879 w 10232859"/>
              <a:gd name="connsiteY171" fmla="*/ 474762 h 1705557"/>
              <a:gd name="connsiteX172" fmla="*/ 6564351 w 10232859"/>
              <a:gd name="connsiteY172" fmla="*/ 544032 h 1705557"/>
              <a:gd name="connsiteX173" fmla="*/ 6711178 w 10232859"/>
              <a:gd name="connsiteY173" fmla="*/ 580124 h 1705557"/>
              <a:gd name="connsiteX174" fmla="*/ 6764036 w 10232859"/>
              <a:gd name="connsiteY174" fmla="*/ 595457 h 1705557"/>
              <a:gd name="connsiteX175" fmla="*/ 6858983 w 10232859"/>
              <a:gd name="connsiteY175" fmla="*/ 630237 h 1705557"/>
              <a:gd name="connsiteX176" fmla="*/ 6910661 w 10232859"/>
              <a:gd name="connsiteY176" fmla="*/ 641134 h 1705557"/>
              <a:gd name="connsiteX177" fmla="*/ 6944111 w 10232859"/>
              <a:gd name="connsiteY177" fmla="*/ 666016 h 1705557"/>
              <a:gd name="connsiteX178" fmla="*/ 6965771 w 10232859"/>
              <a:gd name="connsiteY178" fmla="*/ 666445 h 1705557"/>
              <a:gd name="connsiteX179" fmla="*/ 6969639 w 10232859"/>
              <a:gd name="connsiteY179" fmla="*/ 666351 h 1705557"/>
              <a:gd name="connsiteX180" fmla="*/ 6982242 w 10232859"/>
              <a:gd name="connsiteY180" fmla="*/ 669626 h 1705557"/>
              <a:gd name="connsiteX181" fmla="*/ 6989387 w 10232859"/>
              <a:gd name="connsiteY181" fmla="*/ 665988 h 1705557"/>
              <a:gd name="connsiteX182" fmla="*/ 7010930 w 10232859"/>
              <a:gd name="connsiteY182" fmla="*/ 667648 h 1705557"/>
              <a:gd name="connsiteX183" fmla="*/ 7033125 w 10232859"/>
              <a:gd name="connsiteY183" fmla="*/ 674950 h 1705557"/>
              <a:gd name="connsiteX184" fmla="*/ 7134461 w 10232859"/>
              <a:gd name="connsiteY184" fmla="*/ 714706 h 1705557"/>
              <a:gd name="connsiteX185" fmla="*/ 7197450 w 10232859"/>
              <a:gd name="connsiteY185" fmla="*/ 735608 h 1705557"/>
              <a:gd name="connsiteX186" fmla="*/ 7225084 w 10232859"/>
              <a:gd name="connsiteY186" fmla="*/ 739019 h 1705557"/>
              <a:gd name="connsiteX187" fmla="*/ 7261183 w 10232859"/>
              <a:gd name="connsiteY187" fmla="*/ 746827 h 1705557"/>
              <a:gd name="connsiteX188" fmla="*/ 7327760 w 10232859"/>
              <a:gd name="connsiteY188" fmla="*/ 757100 h 1705557"/>
              <a:gd name="connsiteX189" fmla="*/ 7412222 w 10232859"/>
              <a:gd name="connsiteY189" fmla="*/ 777001 h 1705557"/>
              <a:gd name="connsiteX190" fmla="*/ 7457904 w 10232859"/>
              <a:gd name="connsiteY190" fmla="*/ 810835 h 1705557"/>
              <a:gd name="connsiteX191" fmla="*/ 7465795 w 10232859"/>
              <a:gd name="connsiteY191" fmla="*/ 809112 h 1705557"/>
              <a:gd name="connsiteX192" fmla="*/ 7505046 w 10232859"/>
              <a:gd name="connsiteY192" fmla="*/ 823031 h 1705557"/>
              <a:gd name="connsiteX193" fmla="*/ 7623220 w 10232859"/>
              <a:gd name="connsiteY193" fmla="*/ 895034 h 1705557"/>
              <a:gd name="connsiteX194" fmla="*/ 7700458 w 10232859"/>
              <a:gd name="connsiteY194" fmla="*/ 921593 h 1705557"/>
              <a:gd name="connsiteX195" fmla="*/ 7730988 w 10232859"/>
              <a:gd name="connsiteY195" fmla="*/ 927270 h 1705557"/>
              <a:gd name="connsiteX196" fmla="*/ 7781942 w 10232859"/>
              <a:gd name="connsiteY196" fmla="*/ 937017 h 1705557"/>
              <a:gd name="connsiteX197" fmla="*/ 7827704 w 10232859"/>
              <a:gd name="connsiteY197" fmla="*/ 935072 h 1705557"/>
              <a:gd name="connsiteX198" fmla="*/ 7867270 w 10232859"/>
              <a:gd name="connsiteY198" fmla="*/ 946880 h 1705557"/>
              <a:gd name="connsiteX199" fmla="*/ 7866538 w 10232859"/>
              <a:gd name="connsiteY199" fmla="*/ 961559 h 1705557"/>
              <a:gd name="connsiteX200" fmla="*/ 7912084 w 10232859"/>
              <a:gd name="connsiteY200" fmla="*/ 970314 h 1705557"/>
              <a:gd name="connsiteX201" fmla="*/ 7982264 w 10232859"/>
              <a:gd name="connsiteY201" fmla="*/ 982287 h 1705557"/>
              <a:gd name="connsiteX202" fmla="*/ 7991272 w 10232859"/>
              <a:gd name="connsiteY202" fmla="*/ 987618 h 1705557"/>
              <a:gd name="connsiteX203" fmla="*/ 8006496 w 10232859"/>
              <a:gd name="connsiteY203" fmla="*/ 979353 h 1705557"/>
              <a:gd name="connsiteX204" fmla="*/ 8034497 w 10232859"/>
              <a:gd name="connsiteY204" fmla="*/ 978568 h 1705557"/>
              <a:gd name="connsiteX205" fmla="*/ 8150881 w 10232859"/>
              <a:gd name="connsiteY205" fmla="*/ 996925 h 1705557"/>
              <a:gd name="connsiteX206" fmla="*/ 8172106 w 10232859"/>
              <a:gd name="connsiteY206" fmla="*/ 997026 h 1705557"/>
              <a:gd name="connsiteX207" fmla="*/ 8196076 w 10232859"/>
              <a:gd name="connsiteY207" fmla="*/ 1006592 h 1705557"/>
              <a:gd name="connsiteX208" fmla="*/ 8247463 w 10232859"/>
              <a:gd name="connsiteY208" fmla="*/ 1022846 h 1705557"/>
              <a:gd name="connsiteX209" fmla="*/ 8279272 w 10232859"/>
              <a:gd name="connsiteY209" fmla="*/ 1039435 h 1705557"/>
              <a:gd name="connsiteX210" fmla="*/ 8289611 w 10232859"/>
              <a:gd name="connsiteY210" fmla="*/ 1035144 h 1705557"/>
              <a:gd name="connsiteX211" fmla="*/ 8311483 w 10232859"/>
              <a:gd name="connsiteY211" fmla="*/ 1035913 h 1705557"/>
              <a:gd name="connsiteX212" fmla="*/ 8399489 w 10232859"/>
              <a:gd name="connsiteY212" fmla="*/ 1055076 h 1705557"/>
              <a:gd name="connsiteX213" fmla="*/ 8415973 w 10232859"/>
              <a:gd name="connsiteY213" fmla="*/ 1056174 h 1705557"/>
              <a:gd name="connsiteX214" fmla="*/ 8433326 w 10232859"/>
              <a:gd name="connsiteY214" fmla="*/ 1064395 h 1705557"/>
              <a:gd name="connsiteX215" fmla="*/ 8502328 w 10232859"/>
              <a:gd name="connsiteY215" fmla="*/ 1098012 h 1705557"/>
              <a:gd name="connsiteX216" fmla="*/ 8534346 w 10232859"/>
              <a:gd name="connsiteY216" fmla="*/ 1113494 h 1705557"/>
              <a:gd name="connsiteX217" fmla="*/ 8534980 w 10232859"/>
              <a:gd name="connsiteY217" fmla="*/ 1117375 h 1705557"/>
              <a:gd name="connsiteX218" fmla="*/ 8544104 w 10232859"/>
              <a:gd name="connsiteY218" fmla="*/ 1114920 h 1705557"/>
              <a:gd name="connsiteX219" fmla="*/ 8567742 w 10232859"/>
              <a:gd name="connsiteY219" fmla="*/ 1124104 h 1705557"/>
              <a:gd name="connsiteX220" fmla="*/ 8633779 w 10232859"/>
              <a:gd name="connsiteY220" fmla="*/ 1145740 h 1705557"/>
              <a:gd name="connsiteX221" fmla="*/ 8676965 w 10232859"/>
              <a:gd name="connsiteY221" fmla="*/ 1163463 h 1705557"/>
              <a:gd name="connsiteX222" fmla="*/ 8698944 w 10232859"/>
              <a:gd name="connsiteY222" fmla="*/ 1163453 h 1705557"/>
              <a:gd name="connsiteX223" fmla="*/ 8711456 w 10232859"/>
              <a:gd name="connsiteY223" fmla="*/ 1175731 h 1705557"/>
              <a:gd name="connsiteX224" fmla="*/ 8732793 w 10232859"/>
              <a:gd name="connsiteY224" fmla="*/ 1179486 h 1705557"/>
              <a:gd name="connsiteX225" fmla="*/ 8751897 w 10232859"/>
              <a:gd name="connsiteY225" fmla="*/ 1197400 h 1705557"/>
              <a:gd name="connsiteX226" fmla="*/ 8793564 w 10232859"/>
              <a:gd name="connsiteY226" fmla="*/ 1179086 h 1705557"/>
              <a:gd name="connsiteX227" fmla="*/ 8834270 w 10232859"/>
              <a:gd name="connsiteY227" fmla="*/ 1213138 h 1705557"/>
              <a:gd name="connsiteX228" fmla="*/ 8853872 w 10232859"/>
              <a:gd name="connsiteY228" fmla="*/ 1221228 h 1705557"/>
              <a:gd name="connsiteX229" fmla="*/ 8861901 w 10232859"/>
              <a:gd name="connsiteY229" fmla="*/ 1217889 h 1705557"/>
              <a:gd name="connsiteX230" fmla="*/ 8874168 w 10232859"/>
              <a:gd name="connsiteY230" fmla="*/ 1220481 h 1705557"/>
              <a:gd name="connsiteX231" fmla="*/ 8871123 w 10232859"/>
              <a:gd name="connsiteY231" fmla="*/ 1227674 h 1705557"/>
              <a:gd name="connsiteX232" fmla="*/ 8903537 w 10232859"/>
              <a:gd name="connsiteY232" fmla="*/ 1237102 h 1705557"/>
              <a:gd name="connsiteX233" fmla="*/ 8933767 w 10232859"/>
              <a:gd name="connsiteY233" fmla="*/ 1269882 h 1705557"/>
              <a:gd name="connsiteX234" fmla="*/ 8985765 w 10232859"/>
              <a:gd name="connsiteY234" fmla="*/ 1294178 h 1705557"/>
              <a:gd name="connsiteX235" fmla="*/ 9071444 w 10232859"/>
              <a:gd name="connsiteY235" fmla="*/ 1323819 h 1705557"/>
              <a:gd name="connsiteX236" fmla="*/ 9096711 w 10232859"/>
              <a:gd name="connsiteY236" fmla="*/ 1334291 h 1705557"/>
              <a:gd name="connsiteX237" fmla="*/ 9338853 w 10232859"/>
              <a:gd name="connsiteY237" fmla="*/ 1454560 h 1705557"/>
              <a:gd name="connsiteX238" fmla="*/ 9520814 w 10232859"/>
              <a:gd name="connsiteY238" fmla="*/ 1456341 h 1705557"/>
              <a:gd name="connsiteX239" fmla="*/ 9702271 w 10232859"/>
              <a:gd name="connsiteY239" fmla="*/ 1495067 h 1705557"/>
              <a:gd name="connsiteX240" fmla="*/ 9744273 w 10232859"/>
              <a:gd name="connsiteY240" fmla="*/ 1530026 h 1705557"/>
              <a:gd name="connsiteX241" fmla="*/ 9771903 w 10232859"/>
              <a:gd name="connsiteY241" fmla="*/ 1536548 h 1705557"/>
              <a:gd name="connsiteX242" fmla="*/ 9818565 w 10232859"/>
              <a:gd name="connsiteY242" fmla="*/ 1545059 h 1705557"/>
              <a:gd name="connsiteX243" fmla="*/ 9882202 w 10232859"/>
              <a:gd name="connsiteY243" fmla="*/ 1572402 h 1705557"/>
              <a:gd name="connsiteX244" fmla="*/ 10022025 w 10232859"/>
              <a:gd name="connsiteY244" fmla="*/ 1606210 h 1705557"/>
              <a:gd name="connsiteX245" fmla="*/ 10220406 w 10232859"/>
              <a:gd name="connsiteY245" fmla="*/ 1683519 h 1705557"/>
              <a:gd name="connsiteX246" fmla="*/ 10232859 w 10232859"/>
              <a:gd name="connsiteY246" fmla="*/ 1705557 h 1705557"/>
              <a:gd name="connsiteX247" fmla="*/ 0 w 10232859"/>
              <a:gd name="connsiteY247" fmla="*/ 1705557 h 1705557"/>
              <a:gd name="connsiteX248" fmla="*/ 0 w 10232859"/>
              <a:gd name="connsiteY248" fmla="*/ 28342 h 1705557"/>
              <a:gd name="connsiteX249" fmla="*/ 8097 w 10232859"/>
              <a:gd name="connsiteY249" fmla="*/ 30869 h 1705557"/>
              <a:gd name="connsiteX250" fmla="*/ 77128 w 10232859"/>
              <a:gd name="connsiteY250" fmla="*/ 13381 h 1705557"/>
              <a:gd name="connsiteX251" fmla="*/ 188338 w 10232859"/>
              <a:gd name="connsiteY251" fmla="*/ 11593 h 1705557"/>
              <a:gd name="connsiteX252" fmla="*/ 298809 w 10232859"/>
              <a:gd name="connsiteY252" fmla="*/ 12712 h 1705557"/>
              <a:gd name="connsiteX253" fmla="*/ 338985 w 10232859"/>
              <a:gd name="connsiteY253" fmla="*/ 14520 h 1705557"/>
              <a:gd name="connsiteX254" fmla="*/ 409815 w 10232859"/>
              <a:gd name="connsiteY254" fmla="*/ 11559 h 1705557"/>
              <a:gd name="connsiteX255" fmla="*/ 424169 w 10232859"/>
              <a:gd name="connsiteY255"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37015 w 10232859"/>
              <a:gd name="connsiteY49" fmla="*/ 239698 h 1705557"/>
              <a:gd name="connsiteX50" fmla="*/ 2490341 w 10232859"/>
              <a:gd name="connsiteY50" fmla="*/ 217588 h 1705557"/>
              <a:gd name="connsiteX51" fmla="*/ 2588929 w 10232859"/>
              <a:gd name="connsiteY51" fmla="*/ 207494 h 1705557"/>
              <a:gd name="connsiteX52" fmla="*/ 2687426 w 10232859"/>
              <a:gd name="connsiteY52" fmla="*/ 200362 h 1705557"/>
              <a:gd name="connsiteX53" fmla="*/ 2723517 w 10232859"/>
              <a:gd name="connsiteY53" fmla="*/ 199166 h 1705557"/>
              <a:gd name="connsiteX54" fmla="*/ 2785956 w 10232859"/>
              <a:gd name="connsiteY54" fmla="*/ 190918 h 1705557"/>
              <a:gd name="connsiteX55" fmla="*/ 2813378 w 10232859"/>
              <a:gd name="connsiteY55" fmla="*/ 183347 h 1705557"/>
              <a:gd name="connsiteX56" fmla="*/ 2814782 w 10232859"/>
              <a:gd name="connsiteY56" fmla="*/ 183667 h 1705557"/>
              <a:gd name="connsiteX57" fmla="*/ 2816580 w 10232859"/>
              <a:gd name="connsiteY57" fmla="*/ 180880 h 1705557"/>
              <a:gd name="connsiteX58" fmla="*/ 2821623 w 10232859"/>
              <a:gd name="connsiteY58" fmla="*/ 179389 h 1705557"/>
              <a:gd name="connsiteX59" fmla="*/ 2836688 w 10232859"/>
              <a:gd name="connsiteY59" fmla="*/ 179485 h 1705557"/>
              <a:gd name="connsiteX60" fmla="*/ 2842564 w 10232859"/>
              <a:gd name="connsiteY60" fmla="*/ 180209 h 1705557"/>
              <a:gd name="connsiteX61" fmla="*/ 2850712 w 10232859"/>
              <a:gd name="connsiteY61" fmla="*/ 179804 h 1705557"/>
              <a:gd name="connsiteX62" fmla="*/ 2850846 w 10232859"/>
              <a:gd name="connsiteY62" fmla="*/ 179576 h 1705557"/>
              <a:gd name="connsiteX63" fmla="*/ 2858611 w 10232859"/>
              <a:gd name="connsiteY63" fmla="*/ 179626 h 1705557"/>
              <a:gd name="connsiteX64" fmla="*/ 2897454 w 10232859"/>
              <a:gd name="connsiteY64" fmla="*/ 182628 h 1705557"/>
              <a:gd name="connsiteX65" fmla="*/ 2940369 w 10232859"/>
              <a:gd name="connsiteY65" fmla="*/ 159458 h 1705557"/>
              <a:gd name="connsiteX66" fmla="*/ 2959670 w 10232859"/>
              <a:gd name="connsiteY66" fmla="*/ 154881 h 1705557"/>
              <a:gd name="connsiteX67" fmla="*/ 2969615 w 10232859"/>
              <a:gd name="connsiteY67" fmla="*/ 151269 h 1705557"/>
              <a:gd name="connsiteX68" fmla="*/ 2970000 w 10232859"/>
              <a:gd name="connsiteY68" fmla="*/ 150290 h 1705557"/>
              <a:gd name="connsiteX69" fmla="*/ 3007272 w 10232859"/>
              <a:gd name="connsiteY69" fmla="*/ 153280 h 1705557"/>
              <a:gd name="connsiteX70" fmla="*/ 3011677 w 10232859"/>
              <a:gd name="connsiteY70" fmla="*/ 151918 h 1705557"/>
              <a:gd name="connsiteX71" fmla="*/ 3036668 w 10232859"/>
              <a:gd name="connsiteY71" fmla="*/ 156118 h 1705557"/>
              <a:gd name="connsiteX72" fmla="*/ 3049208 w 10232859"/>
              <a:gd name="connsiteY72" fmla="*/ 157087 h 1705557"/>
              <a:gd name="connsiteX73" fmla="*/ 3053517 w 10232859"/>
              <a:gd name="connsiteY73" fmla="*/ 159836 h 1705557"/>
              <a:gd name="connsiteX74" fmla="*/ 3071637 w 10232859"/>
              <a:gd name="connsiteY74" fmla="*/ 160010 h 1705557"/>
              <a:gd name="connsiteX75" fmla="*/ 3110077 w 10232859"/>
              <a:gd name="connsiteY75" fmla="*/ 155716 h 1705557"/>
              <a:gd name="connsiteX76" fmla="*/ 3173743 w 10232859"/>
              <a:gd name="connsiteY76" fmla="*/ 166095 h 1705557"/>
              <a:gd name="connsiteX77" fmla="*/ 3254203 w 10232859"/>
              <a:gd name="connsiteY77" fmla="*/ 158270 h 1705557"/>
              <a:gd name="connsiteX78" fmla="*/ 3380350 w 10232859"/>
              <a:gd name="connsiteY78" fmla="*/ 157665 h 1705557"/>
              <a:gd name="connsiteX79" fmla="*/ 3476147 w 10232859"/>
              <a:gd name="connsiteY79" fmla="*/ 177439 h 1705557"/>
              <a:gd name="connsiteX80" fmla="*/ 3581876 w 10232859"/>
              <a:gd name="connsiteY80" fmla="*/ 156962 h 1705557"/>
              <a:gd name="connsiteX81" fmla="*/ 3704761 w 10232859"/>
              <a:gd name="connsiteY81" fmla="*/ 157006 h 1705557"/>
              <a:gd name="connsiteX82" fmla="*/ 3755040 w 10232859"/>
              <a:gd name="connsiteY82" fmla="*/ 148492 h 1705557"/>
              <a:gd name="connsiteX83" fmla="*/ 3804689 w 10232859"/>
              <a:gd name="connsiteY83" fmla="*/ 158407 h 1705557"/>
              <a:gd name="connsiteX84" fmla="*/ 3821793 w 10232859"/>
              <a:gd name="connsiteY84" fmla="*/ 151257 h 1705557"/>
              <a:gd name="connsiteX85" fmla="*/ 3824682 w 10232859"/>
              <a:gd name="connsiteY85" fmla="*/ 149833 h 1705557"/>
              <a:gd name="connsiteX86" fmla="*/ 3837536 w 10232859"/>
              <a:gd name="connsiteY86" fmla="*/ 148292 h 1705557"/>
              <a:gd name="connsiteX87" fmla="*/ 3839550 w 10232859"/>
              <a:gd name="connsiteY87" fmla="*/ 142661 h 1705557"/>
              <a:gd name="connsiteX88" fmla="*/ 3857743 w 10232859"/>
              <a:gd name="connsiteY88" fmla="*/ 136618 h 1705557"/>
              <a:gd name="connsiteX89" fmla="*/ 3881852 w 10232859"/>
              <a:gd name="connsiteY89" fmla="*/ 135231 h 1705557"/>
              <a:gd name="connsiteX90" fmla="*/ 3998088 w 10232859"/>
              <a:gd name="connsiteY90" fmla="*/ 134446 h 1705557"/>
              <a:gd name="connsiteX91" fmla="*/ 4066682 w 10232859"/>
              <a:gd name="connsiteY91" fmla="*/ 130661 h 1705557"/>
              <a:gd name="connsiteX92" fmla="*/ 4091246 w 10232859"/>
              <a:gd name="connsiteY92" fmla="*/ 124017 h 1705557"/>
              <a:gd name="connsiteX93" fmla="*/ 4126556 w 10232859"/>
              <a:gd name="connsiteY93" fmla="*/ 118239 h 1705557"/>
              <a:gd name="connsiteX94" fmla="*/ 4187717 w 10232859"/>
              <a:gd name="connsiteY94" fmla="*/ 104010 h 1705557"/>
              <a:gd name="connsiteX95" fmla="*/ 4220826 w 10232859"/>
              <a:gd name="connsiteY95" fmla="*/ 102505 h 1705557"/>
              <a:gd name="connsiteX96" fmla="*/ 4239014 w 10232859"/>
              <a:gd name="connsiteY96" fmla="*/ 97354 h 1705557"/>
              <a:gd name="connsiteX97" fmla="*/ 4246653 w 10232859"/>
              <a:gd name="connsiteY97" fmla="*/ 97874 h 1705557"/>
              <a:gd name="connsiteX98" fmla="*/ 4271841 w 10232859"/>
              <a:gd name="connsiteY98" fmla="*/ 96702 h 1705557"/>
              <a:gd name="connsiteX99" fmla="*/ 4286277 w 10232859"/>
              <a:gd name="connsiteY99" fmla="*/ 96687 h 1705557"/>
              <a:gd name="connsiteX100" fmla="*/ 4292025 w 10232859"/>
              <a:gd name="connsiteY100" fmla="*/ 96921 h 1705557"/>
              <a:gd name="connsiteX101" fmla="*/ 4304713 w 10232859"/>
              <a:gd name="connsiteY101" fmla="*/ 102187 h 1705557"/>
              <a:gd name="connsiteX102" fmla="*/ 4321285 w 10232859"/>
              <a:gd name="connsiteY102" fmla="*/ 100074 h 1705557"/>
              <a:gd name="connsiteX103" fmla="*/ 4339561 w 10232859"/>
              <a:gd name="connsiteY103" fmla="*/ 105320 h 1705557"/>
              <a:gd name="connsiteX104" fmla="*/ 4343990 w 10232859"/>
              <a:gd name="connsiteY104" fmla="*/ 101090 h 1705557"/>
              <a:gd name="connsiteX105" fmla="*/ 4358885 w 10232859"/>
              <a:gd name="connsiteY105" fmla="*/ 96778 h 1705557"/>
              <a:gd name="connsiteX106" fmla="*/ 4371648 w 10232859"/>
              <a:gd name="connsiteY106" fmla="*/ 101826 h 1705557"/>
              <a:gd name="connsiteX107" fmla="*/ 4398380 w 10232859"/>
              <a:gd name="connsiteY107" fmla="*/ 104961 h 1705557"/>
              <a:gd name="connsiteX108" fmla="*/ 4405729 w 10232859"/>
              <a:gd name="connsiteY108" fmla="*/ 104191 h 1705557"/>
              <a:gd name="connsiteX109" fmla="*/ 4431408 w 10232859"/>
              <a:gd name="connsiteY109" fmla="*/ 110825 h 1705557"/>
              <a:gd name="connsiteX110" fmla="*/ 4472183 w 10232859"/>
              <a:gd name="connsiteY110" fmla="*/ 116430 h 1705557"/>
              <a:gd name="connsiteX111" fmla="*/ 4518828 w 10232859"/>
              <a:gd name="connsiteY111" fmla="*/ 119114 h 1705557"/>
              <a:gd name="connsiteX112" fmla="*/ 4532040 w 10232859"/>
              <a:gd name="connsiteY112" fmla="*/ 124307 h 1705557"/>
              <a:gd name="connsiteX113" fmla="*/ 4617778 w 10232859"/>
              <a:gd name="connsiteY113" fmla="*/ 136993 h 1705557"/>
              <a:gd name="connsiteX114" fmla="*/ 4641872 w 10232859"/>
              <a:gd name="connsiteY114" fmla="*/ 140721 h 1705557"/>
              <a:gd name="connsiteX115" fmla="*/ 4662766 w 10232859"/>
              <a:gd name="connsiteY115" fmla="*/ 138952 h 1705557"/>
              <a:gd name="connsiteX116" fmla="*/ 4667770 w 10232859"/>
              <a:gd name="connsiteY116" fmla="*/ 134208 h 1705557"/>
              <a:gd name="connsiteX117" fmla="*/ 4681052 w 10232859"/>
              <a:gd name="connsiteY117" fmla="*/ 135461 h 1705557"/>
              <a:gd name="connsiteX118" fmla="*/ 4684624 w 10232859"/>
              <a:gd name="connsiteY118" fmla="*/ 134755 h 1705557"/>
              <a:gd name="connsiteX119" fmla="*/ 4705061 w 10232859"/>
              <a:gd name="connsiteY119" fmla="*/ 131748 h 1705557"/>
              <a:gd name="connsiteX120" fmla="*/ 4747746 w 10232859"/>
              <a:gd name="connsiteY120" fmla="*/ 151131 h 1705557"/>
              <a:gd name="connsiteX121" fmla="*/ 4801045 w 10232859"/>
              <a:gd name="connsiteY121" fmla="*/ 153753 h 1705557"/>
              <a:gd name="connsiteX122" fmla="*/ 5001600 w 10232859"/>
              <a:gd name="connsiteY122" fmla="*/ 196753 h 1705557"/>
              <a:gd name="connsiteX123" fmla="*/ 5033465 w 10232859"/>
              <a:gd name="connsiteY123" fmla="*/ 182429 h 1705557"/>
              <a:gd name="connsiteX124" fmla="*/ 5115965 w 10232859"/>
              <a:gd name="connsiteY124" fmla="*/ 192583 h 1705557"/>
              <a:gd name="connsiteX125" fmla="*/ 5237936 w 10232859"/>
              <a:gd name="connsiteY125" fmla="*/ 246022 h 1705557"/>
              <a:gd name="connsiteX126" fmla="*/ 5290566 w 10232859"/>
              <a:gd name="connsiteY126" fmla="*/ 269809 h 1705557"/>
              <a:gd name="connsiteX127" fmla="*/ 5344878 w 10232859"/>
              <a:gd name="connsiteY127" fmla="*/ 282874 h 1705557"/>
              <a:gd name="connsiteX128" fmla="*/ 5413398 w 10232859"/>
              <a:gd name="connsiteY128" fmla="*/ 282749 h 1705557"/>
              <a:gd name="connsiteX129" fmla="*/ 5415629 w 10232859"/>
              <a:gd name="connsiteY129" fmla="*/ 282282 h 1705557"/>
              <a:gd name="connsiteX130" fmla="*/ 5433078 w 10232859"/>
              <a:gd name="connsiteY130" fmla="*/ 286198 h 1705557"/>
              <a:gd name="connsiteX131" fmla="*/ 5435759 w 10232859"/>
              <a:gd name="connsiteY131" fmla="*/ 289614 h 1705557"/>
              <a:gd name="connsiteX132" fmla="*/ 5447372 w 10232859"/>
              <a:gd name="connsiteY132" fmla="*/ 293101 h 1705557"/>
              <a:gd name="connsiteX133" fmla="*/ 5469289 w 10232859"/>
              <a:gd name="connsiteY133" fmla="*/ 302134 h 1705557"/>
              <a:gd name="connsiteX134" fmla="*/ 5508752 w 10232859"/>
              <a:gd name="connsiteY134" fmla="*/ 312267 h 1705557"/>
              <a:gd name="connsiteX135" fmla="*/ 5509657 w 10232859"/>
              <a:gd name="connsiteY135" fmla="*/ 311450 h 1705557"/>
              <a:gd name="connsiteX136" fmla="*/ 5521245 w 10232859"/>
              <a:gd name="connsiteY136" fmla="*/ 310202 h 1705557"/>
              <a:gd name="connsiteX137" fmla="*/ 5542415 w 10232859"/>
              <a:gd name="connsiteY137" fmla="*/ 310009 h 1705557"/>
              <a:gd name="connsiteX138" fmla="*/ 5596538 w 10232859"/>
              <a:gd name="connsiteY138" fmla="*/ 297667 h 1705557"/>
              <a:gd name="connsiteX139" fmla="*/ 5632514 w 10232859"/>
              <a:gd name="connsiteY139" fmla="*/ 308476 h 1705557"/>
              <a:gd name="connsiteX140" fmla="*/ 5640005 w 10232859"/>
              <a:gd name="connsiteY140" fmla="*/ 310131 h 1705557"/>
              <a:gd name="connsiteX141" fmla="*/ 5640259 w 10232859"/>
              <a:gd name="connsiteY141" fmla="*/ 309949 h 1705557"/>
              <a:gd name="connsiteX142" fmla="*/ 5648365 w 10232859"/>
              <a:gd name="connsiteY142" fmla="*/ 311268 h 1705557"/>
              <a:gd name="connsiteX143" fmla="*/ 5653662 w 10232859"/>
              <a:gd name="connsiteY143" fmla="*/ 313149 h 1705557"/>
              <a:gd name="connsiteX144" fmla="*/ 5668196 w 10232859"/>
              <a:gd name="connsiteY144" fmla="*/ 316360 h 1705557"/>
              <a:gd name="connsiteX145" fmla="*/ 5673886 w 10232859"/>
              <a:gd name="connsiteY145" fmla="*/ 316040 h 1705557"/>
              <a:gd name="connsiteX146" fmla="*/ 5677139 w 10232859"/>
              <a:gd name="connsiteY146" fmla="*/ 313859 h 1705557"/>
              <a:gd name="connsiteX147" fmla="*/ 5708983 w 10232859"/>
              <a:gd name="connsiteY147" fmla="*/ 313188 h 1705557"/>
              <a:gd name="connsiteX148" fmla="*/ 5773909 w 10232859"/>
              <a:gd name="connsiteY148" fmla="*/ 318575 h 1705557"/>
              <a:gd name="connsiteX149" fmla="*/ 5809500 w 10232859"/>
              <a:gd name="connsiteY149" fmla="*/ 324964 h 1705557"/>
              <a:gd name="connsiteX150" fmla="*/ 5908729 w 10232859"/>
              <a:gd name="connsiteY150" fmla="*/ 338849 h 1705557"/>
              <a:gd name="connsiteX151" fmla="*/ 6009654 w 10232859"/>
              <a:gd name="connsiteY151" fmla="*/ 350040 h 1705557"/>
              <a:gd name="connsiteX152" fmla="*/ 6067487 w 10232859"/>
              <a:gd name="connsiteY152" fmla="*/ 340226 h 1705557"/>
              <a:gd name="connsiteX153" fmla="*/ 6073281 w 10232859"/>
              <a:gd name="connsiteY153" fmla="*/ 340830 h 1705557"/>
              <a:gd name="connsiteX154" fmla="*/ 6086225 w 10232859"/>
              <a:gd name="connsiteY154" fmla="*/ 346135 h 1705557"/>
              <a:gd name="connsiteX155" fmla="*/ 6105063 w 10232859"/>
              <a:gd name="connsiteY155" fmla="*/ 353854 h 1705557"/>
              <a:gd name="connsiteX156" fmla="*/ 6135796 w 10232859"/>
              <a:gd name="connsiteY156" fmla="*/ 369657 h 1705557"/>
              <a:gd name="connsiteX157" fmla="*/ 6195166 w 10232859"/>
              <a:gd name="connsiteY157" fmla="*/ 366704 h 1705557"/>
              <a:gd name="connsiteX158" fmla="*/ 6216259 w 10232859"/>
              <a:gd name="connsiteY158" fmla="*/ 369879 h 1705557"/>
              <a:gd name="connsiteX159" fmla="*/ 6228331 w 10232859"/>
              <a:gd name="connsiteY159" fmla="*/ 370548 h 1705557"/>
              <a:gd name="connsiteX160" fmla="*/ 6229602 w 10232859"/>
              <a:gd name="connsiteY160" fmla="*/ 369928 h 1705557"/>
              <a:gd name="connsiteX161" fmla="*/ 6258988 w 10232859"/>
              <a:gd name="connsiteY161" fmla="*/ 385174 h 1705557"/>
              <a:gd name="connsiteX162" fmla="*/ 6264106 w 10232859"/>
              <a:gd name="connsiteY162" fmla="*/ 385655 h 1705557"/>
              <a:gd name="connsiteX163" fmla="*/ 6281703 w 10232859"/>
              <a:gd name="connsiteY163" fmla="*/ 397568 h 1705557"/>
              <a:gd name="connsiteX164" fmla="*/ 6291622 w 10232859"/>
              <a:gd name="connsiteY164" fmla="*/ 402669 h 1705557"/>
              <a:gd name="connsiteX165" fmla="*/ 6292712 w 10232859"/>
              <a:gd name="connsiteY165" fmla="*/ 406285 h 1705557"/>
              <a:gd name="connsiteX166" fmla="*/ 6308227 w 10232859"/>
              <a:gd name="connsiteY166" fmla="*/ 412710 h 1705557"/>
              <a:gd name="connsiteX167" fmla="*/ 6328981 w 10232859"/>
              <a:gd name="connsiteY167" fmla="*/ 416009 h 1705557"/>
              <a:gd name="connsiteX168" fmla="*/ 6368693 w 10232859"/>
              <a:gd name="connsiteY168" fmla="*/ 424359 h 1705557"/>
              <a:gd name="connsiteX169" fmla="*/ 6414811 w 10232859"/>
              <a:gd name="connsiteY169" fmla="*/ 458714 h 1705557"/>
              <a:gd name="connsiteX170" fmla="*/ 6467879 w 10232859"/>
              <a:gd name="connsiteY170" fmla="*/ 474762 h 1705557"/>
              <a:gd name="connsiteX171" fmla="*/ 6564351 w 10232859"/>
              <a:gd name="connsiteY171" fmla="*/ 544032 h 1705557"/>
              <a:gd name="connsiteX172" fmla="*/ 6711178 w 10232859"/>
              <a:gd name="connsiteY172" fmla="*/ 580124 h 1705557"/>
              <a:gd name="connsiteX173" fmla="*/ 6764036 w 10232859"/>
              <a:gd name="connsiteY173" fmla="*/ 595457 h 1705557"/>
              <a:gd name="connsiteX174" fmla="*/ 6858983 w 10232859"/>
              <a:gd name="connsiteY174" fmla="*/ 630237 h 1705557"/>
              <a:gd name="connsiteX175" fmla="*/ 6910661 w 10232859"/>
              <a:gd name="connsiteY175" fmla="*/ 641134 h 1705557"/>
              <a:gd name="connsiteX176" fmla="*/ 6944111 w 10232859"/>
              <a:gd name="connsiteY176" fmla="*/ 666016 h 1705557"/>
              <a:gd name="connsiteX177" fmla="*/ 6965771 w 10232859"/>
              <a:gd name="connsiteY177" fmla="*/ 666445 h 1705557"/>
              <a:gd name="connsiteX178" fmla="*/ 6969639 w 10232859"/>
              <a:gd name="connsiteY178" fmla="*/ 666351 h 1705557"/>
              <a:gd name="connsiteX179" fmla="*/ 6982242 w 10232859"/>
              <a:gd name="connsiteY179" fmla="*/ 669626 h 1705557"/>
              <a:gd name="connsiteX180" fmla="*/ 6989387 w 10232859"/>
              <a:gd name="connsiteY180" fmla="*/ 665988 h 1705557"/>
              <a:gd name="connsiteX181" fmla="*/ 7010930 w 10232859"/>
              <a:gd name="connsiteY181" fmla="*/ 667648 h 1705557"/>
              <a:gd name="connsiteX182" fmla="*/ 7033125 w 10232859"/>
              <a:gd name="connsiteY182" fmla="*/ 674950 h 1705557"/>
              <a:gd name="connsiteX183" fmla="*/ 7134461 w 10232859"/>
              <a:gd name="connsiteY183" fmla="*/ 714706 h 1705557"/>
              <a:gd name="connsiteX184" fmla="*/ 7197450 w 10232859"/>
              <a:gd name="connsiteY184" fmla="*/ 735608 h 1705557"/>
              <a:gd name="connsiteX185" fmla="*/ 7225084 w 10232859"/>
              <a:gd name="connsiteY185" fmla="*/ 739019 h 1705557"/>
              <a:gd name="connsiteX186" fmla="*/ 7261183 w 10232859"/>
              <a:gd name="connsiteY186" fmla="*/ 746827 h 1705557"/>
              <a:gd name="connsiteX187" fmla="*/ 7327760 w 10232859"/>
              <a:gd name="connsiteY187" fmla="*/ 757100 h 1705557"/>
              <a:gd name="connsiteX188" fmla="*/ 7412222 w 10232859"/>
              <a:gd name="connsiteY188" fmla="*/ 777001 h 1705557"/>
              <a:gd name="connsiteX189" fmla="*/ 7457904 w 10232859"/>
              <a:gd name="connsiteY189" fmla="*/ 810835 h 1705557"/>
              <a:gd name="connsiteX190" fmla="*/ 7465795 w 10232859"/>
              <a:gd name="connsiteY190" fmla="*/ 809112 h 1705557"/>
              <a:gd name="connsiteX191" fmla="*/ 7505046 w 10232859"/>
              <a:gd name="connsiteY191" fmla="*/ 823031 h 1705557"/>
              <a:gd name="connsiteX192" fmla="*/ 7623220 w 10232859"/>
              <a:gd name="connsiteY192" fmla="*/ 895034 h 1705557"/>
              <a:gd name="connsiteX193" fmla="*/ 7700458 w 10232859"/>
              <a:gd name="connsiteY193" fmla="*/ 921593 h 1705557"/>
              <a:gd name="connsiteX194" fmla="*/ 7730988 w 10232859"/>
              <a:gd name="connsiteY194" fmla="*/ 927270 h 1705557"/>
              <a:gd name="connsiteX195" fmla="*/ 7781942 w 10232859"/>
              <a:gd name="connsiteY195" fmla="*/ 937017 h 1705557"/>
              <a:gd name="connsiteX196" fmla="*/ 7827704 w 10232859"/>
              <a:gd name="connsiteY196" fmla="*/ 935072 h 1705557"/>
              <a:gd name="connsiteX197" fmla="*/ 7867270 w 10232859"/>
              <a:gd name="connsiteY197" fmla="*/ 946880 h 1705557"/>
              <a:gd name="connsiteX198" fmla="*/ 7866538 w 10232859"/>
              <a:gd name="connsiteY198" fmla="*/ 961559 h 1705557"/>
              <a:gd name="connsiteX199" fmla="*/ 7912084 w 10232859"/>
              <a:gd name="connsiteY199" fmla="*/ 970314 h 1705557"/>
              <a:gd name="connsiteX200" fmla="*/ 7982264 w 10232859"/>
              <a:gd name="connsiteY200" fmla="*/ 982287 h 1705557"/>
              <a:gd name="connsiteX201" fmla="*/ 7991272 w 10232859"/>
              <a:gd name="connsiteY201" fmla="*/ 987618 h 1705557"/>
              <a:gd name="connsiteX202" fmla="*/ 8006496 w 10232859"/>
              <a:gd name="connsiteY202" fmla="*/ 979353 h 1705557"/>
              <a:gd name="connsiteX203" fmla="*/ 8034497 w 10232859"/>
              <a:gd name="connsiteY203" fmla="*/ 978568 h 1705557"/>
              <a:gd name="connsiteX204" fmla="*/ 8150881 w 10232859"/>
              <a:gd name="connsiteY204" fmla="*/ 996925 h 1705557"/>
              <a:gd name="connsiteX205" fmla="*/ 8172106 w 10232859"/>
              <a:gd name="connsiteY205" fmla="*/ 997026 h 1705557"/>
              <a:gd name="connsiteX206" fmla="*/ 8196076 w 10232859"/>
              <a:gd name="connsiteY206" fmla="*/ 1006592 h 1705557"/>
              <a:gd name="connsiteX207" fmla="*/ 8247463 w 10232859"/>
              <a:gd name="connsiteY207" fmla="*/ 1022846 h 1705557"/>
              <a:gd name="connsiteX208" fmla="*/ 8279272 w 10232859"/>
              <a:gd name="connsiteY208" fmla="*/ 1039435 h 1705557"/>
              <a:gd name="connsiteX209" fmla="*/ 8289611 w 10232859"/>
              <a:gd name="connsiteY209" fmla="*/ 1035144 h 1705557"/>
              <a:gd name="connsiteX210" fmla="*/ 8311483 w 10232859"/>
              <a:gd name="connsiteY210" fmla="*/ 1035913 h 1705557"/>
              <a:gd name="connsiteX211" fmla="*/ 8399489 w 10232859"/>
              <a:gd name="connsiteY211" fmla="*/ 1055076 h 1705557"/>
              <a:gd name="connsiteX212" fmla="*/ 8415973 w 10232859"/>
              <a:gd name="connsiteY212" fmla="*/ 1056174 h 1705557"/>
              <a:gd name="connsiteX213" fmla="*/ 8433326 w 10232859"/>
              <a:gd name="connsiteY213" fmla="*/ 1064395 h 1705557"/>
              <a:gd name="connsiteX214" fmla="*/ 8502328 w 10232859"/>
              <a:gd name="connsiteY214" fmla="*/ 1098012 h 1705557"/>
              <a:gd name="connsiteX215" fmla="*/ 8534346 w 10232859"/>
              <a:gd name="connsiteY215" fmla="*/ 1113494 h 1705557"/>
              <a:gd name="connsiteX216" fmla="*/ 8534980 w 10232859"/>
              <a:gd name="connsiteY216" fmla="*/ 1117375 h 1705557"/>
              <a:gd name="connsiteX217" fmla="*/ 8544104 w 10232859"/>
              <a:gd name="connsiteY217" fmla="*/ 1114920 h 1705557"/>
              <a:gd name="connsiteX218" fmla="*/ 8567742 w 10232859"/>
              <a:gd name="connsiteY218" fmla="*/ 1124104 h 1705557"/>
              <a:gd name="connsiteX219" fmla="*/ 8633779 w 10232859"/>
              <a:gd name="connsiteY219" fmla="*/ 1145740 h 1705557"/>
              <a:gd name="connsiteX220" fmla="*/ 8676965 w 10232859"/>
              <a:gd name="connsiteY220" fmla="*/ 1163463 h 1705557"/>
              <a:gd name="connsiteX221" fmla="*/ 8698944 w 10232859"/>
              <a:gd name="connsiteY221" fmla="*/ 1163453 h 1705557"/>
              <a:gd name="connsiteX222" fmla="*/ 8711456 w 10232859"/>
              <a:gd name="connsiteY222" fmla="*/ 1175731 h 1705557"/>
              <a:gd name="connsiteX223" fmla="*/ 8732793 w 10232859"/>
              <a:gd name="connsiteY223" fmla="*/ 1179486 h 1705557"/>
              <a:gd name="connsiteX224" fmla="*/ 8751897 w 10232859"/>
              <a:gd name="connsiteY224" fmla="*/ 1197400 h 1705557"/>
              <a:gd name="connsiteX225" fmla="*/ 8793564 w 10232859"/>
              <a:gd name="connsiteY225" fmla="*/ 1179086 h 1705557"/>
              <a:gd name="connsiteX226" fmla="*/ 8834270 w 10232859"/>
              <a:gd name="connsiteY226" fmla="*/ 1213138 h 1705557"/>
              <a:gd name="connsiteX227" fmla="*/ 8853872 w 10232859"/>
              <a:gd name="connsiteY227" fmla="*/ 1221228 h 1705557"/>
              <a:gd name="connsiteX228" fmla="*/ 8861901 w 10232859"/>
              <a:gd name="connsiteY228" fmla="*/ 1217889 h 1705557"/>
              <a:gd name="connsiteX229" fmla="*/ 8874168 w 10232859"/>
              <a:gd name="connsiteY229" fmla="*/ 1220481 h 1705557"/>
              <a:gd name="connsiteX230" fmla="*/ 8871123 w 10232859"/>
              <a:gd name="connsiteY230" fmla="*/ 1227674 h 1705557"/>
              <a:gd name="connsiteX231" fmla="*/ 8903537 w 10232859"/>
              <a:gd name="connsiteY231" fmla="*/ 1237102 h 1705557"/>
              <a:gd name="connsiteX232" fmla="*/ 8933767 w 10232859"/>
              <a:gd name="connsiteY232" fmla="*/ 1269882 h 1705557"/>
              <a:gd name="connsiteX233" fmla="*/ 8985765 w 10232859"/>
              <a:gd name="connsiteY233" fmla="*/ 1294178 h 1705557"/>
              <a:gd name="connsiteX234" fmla="*/ 9071444 w 10232859"/>
              <a:gd name="connsiteY234" fmla="*/ 1323819 h 1705557"/>
              <a:gd name="connsiteX235" fmla="*/ 9096711 w 10232859"/>
              <a:gd name="connsiteY235" fmla="*/ 1334291 h 1705557"/>
              <a:gd name="connsiteX236" fmla="*/ 9338853 w 10232859"/>
              <a:gd name="connsiteY236" fmla="*/ 1454560 h 1705557"/>
              <a:gd name="connsiteX237" fmla="*/ 9520814 w 10232859"/>
              <a:gd name="connsiteY237" fmla="*/ 1456341 h 1705557"/>
              <a:gd name="connsiteX238" fmla="*/ 9702271 w 10232859"/>
              <a:gd name="connsiteY238" fmla="*/ 1495067 h 1705557"/>
              <a:gd name="connsiteX239" fmla="*/ 9744273 w 10232859"/>
              <a:gd name="connsiteY239" fmla="*/ 1530026 h 1705557"/>
              <a:gd name="connsiteX240" fmla="*/ 9771903 w 10232859"/>
              <a:gd name="connsiteY240" fmla="*/ 1536548 h 1705557"/>
              <a:gd name="connsiteX241" fmla="*/ 9818565 w 10232859"/>
              <a:gd name="connsiteY241" fmla="*/ 1545059 h 1705557"/>
              <a:gd name="connsiteX242" fmla="*/ 9882202 w 10232859"/>
              <a:gd name="connsiteY242" fmla="*/ 1572402 h 1705557"/>
              <a:gd name="connsiteX243" fmla="*/ 10022025 w 10232859"/>
              <a:gd name="connsiteY243" fmla="*/ 1606210 h 1705557"/>
              <a:gd name="connsiteX244" fmla="*/ 10220406 w 10232859"/>
              <a:gd name="connsiteY244" fmla="*/ 1683519 h 1705557"/>
              <a:gd name="connsiteX245" fmla="*/ 10232859 w 10232859"/>
              <a:gd name="connsiteY245" fmla="*/ 1705557 h 1705557"/>
              <a:gd name="connsiteX246" fmla="*/ 0 w 10232859"/>
              <a:gd name="connsiteY246" fmla="*/ 1705557 h 1705557"/>
              <a:gd name="connsiteX247" fmla="*/ 0 w 10232859"/>
              <a:gd name="connsiteY247" fmla="*/ 28342 h 1705557"/>
              <a:gd name="connsiteX248" fmla="*/ 8097 w 10232859"/>
              <a:gd name="connsiteY248" fmla="*/ 30869 h 1705557"/>
              <a:gd name="connsiteX249" fmla="*/ 77128 w 10232859"/>
              <a:gd name="connsiteY249" fmla="*/ 13381 h 1705557"/>
              <a:gd name="connsiteX250" fmla="*/ 188338 w 10232859"/>
              <a:gd name="connsiteY250" fmla="*/ 11593 h 1705557"/>
              <a:gd name="connsiteX251" fmla="*/ 298809 w 10232859"/>
              <a:gd name="connsiteY251" fmla="*/ 12712 h 1705557"/>
              <a:gd name="connsiteX252" fmla="*/ 338985 w 10232859"/>
              <a:gd name="connsiteY252" fmla="*/ 14520 h 1705557"/>
              <a:gd name="connsiteX253" fmla="*/ 409815 w 10232859"/>
              <a:gd name="connsiteY253" fmla="*/ 11559 h 1705557"/>
              <a:gd name="connsiteX254" fmla="*/ 424169 w 10232859"/>
              <a:gd name="connsiteY254"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793580 w 10232859"/>
              <a:gd name="connsiteY27" fmla="*/ 138955 h 1705557"/>
              <a:gd name="connsiteX28" fmla="*/ 1876587 w 10232859"/>
              <a:gd name="connsiteY28" fmla="*/ 144797 h 1705557"/>
              <a:gd name="connsiteX29" fmla="*/ 2002612 w 10232859"/>
              <a:gd name="connsiteY29" fmla="*/ 191856 h 1705557"/>
              <a:gd name="connsiteX30" fmla="*/ 2155278 w 10232859"/>
              <a:gd name="connsiteY30" fmla="*/ 204338 h 1705557"/>
              <a:gd name="connsiteX31" fmla="*/ 2166398 w 10232859"/>
              <a:gd name="connsiteY31" fmla="*/ 213479 h 1705557"/>
              <a:gd name="connsiteX32" fmla="*/ 2180455 w 10232859"/>
              <a:gd name="connsiteY32" fmla="*/ 219408 h 1705557"/>
              <a:gd name="connsiteX33" fmla="*/ 2182638 w 10232859"/>
              <a:gd name="connsiteY33" fmla="*/ 218827 h 1705557"/>
              <a:gd name="connsiteX34" fmla="*/ 2200348 w 10232859"/>
              <a:gd name="connsiteY34" fmla="*/ 221830 h 1705557"/>
              <a:gd name="connsiteX35" fmla="*/ 2203307 w 10232859"/>
              <a:gd name="connsiteY35" fmla="*/ 225104 h 1705557"/>
              <a:gd name="connsiteX36" fmla="*/ 2215170 w 10232859"/>
              <a:gd name="connsiteY36" fmla="*/ 227986 h 1705557"/>
              <a:gd name="connsiteX37" fmla="*/ 2237765 w 10232859"/>
              <a:gd name="connsiteY37" fmla="*/ 235871 h 1705557"/>
              <a:gd name="connsiteX38" fmla="*/ 2242719 w 10232859"/>
              <a:gd name="connsiteY38" fmla="*/ 235274 h 1705557"/>
              <a:gd name="connsiteX39" fmla="*/ 2277928 w 10232859"/>
              <a:gd name="connsiteY39" fmla="*/ 243941 h 1705557"/>
              <a:gd name="connsiteX40" fmla="*/ 2278759 w 10232859"/>
              <a:gd name="connsiteY40" fmla="*/ 243077 h 1705557"/>
              <a:gd name="connsiteX41" fmla="*/ 2290187 w 10232859"/>
              <a:gd name="connsiteY41" fmla="*/ 241223 h 1705557"/>
              <a:gd name="connsiteX42" fmla="*/ 2311246 w 10232859"/>
              <a:gd name="connsiteY42" fmla="*/ 239922 h 1705557"/>
              <a:gd name="connsiteX43" fmla="*/ 2364066 w 10232859"/>
              <a:gd name="connsiteY43" fmla="*/ 224751 h 1705557"/>
              <a:gd name="connsiteX44" fmla="*/ 2400814 w 10232859"/>
              <a:gd name="connsiteY44" fmla="*/ 233679 h 1705557"/>
              <a:gd name="connsiteX45" fmla="*/ 2408414 w 10232859"/>
              <a:gd name="connsiteY45" fmla="*/ 234943 h 1705557"/>
              <a:gd name="connsiteX46" fmla="*/ 2408650 w 10232859"/>
              <a:gd name="connsiteY46" fmla="*/ 234748 h 1705557"/>
              <a:gd name="connsiteX47" fmla="*/ 2416835 w 10232859"/>
              <a:gd name="connsiteY47" fmla="*/ 235642 h 1705557"/>
              <a:gd name="connsiteX48" fmla="*/ 2422271 w 10232859"/>
              <a:gd name="connsiteY48" fmla="*/ 237247 h 1705557"/>
              <a:gd name="connsiteX49" fmla="*/ 2490341 w 10232859"/>
              <a:gd name="connsiteY49" fmla="*/ 217588 h 1705557"/>
              <a:gd name="connsiteX50" fmla="*/ 2588929 w 10232859"/>
              <a:gd name="connsiteY50" fmla="*/ 207494 h 1705557"/>
              <a:gd name="connsiteX51" fmla="*/ 2687426 w 10232859"/>
              <a:gd name="connsiteY51" fmla="*/ 200362 h 1705557"/>
              <a:gd name="connsiteX52" fmla="*/ 2723517 w 10232859"/>
              <a:gd name="connsiteY52" fmla="*/ 199166 h 1705557"/>
              <a:gd name="connsiteX53" fmla="*/ 2785956 w 10232859"/>
              <a:gd name="connsiteY53" fmla="*/ 190918 h 1705557"/>
              <a:gd name="connsiteX54" fmla="*/ 2813378 w 10232859"/>
              <a:gd name="connsiteY54" fmla="*/ 183347 h 1705557"/>
              <a:gd name="connsiteX55" fmla="*/ 2814782 w 10232859"/>
              <a:gd name="connsiteY55" fmla="*/ 183667 h 1705557"/>
              <a:gd name="connsiteX56" fmla="*/ 2816580 w 10232859"/>
              <a:gd name="connsiteY56" fmla="*/ 180880 h 1705557"/>
              <a:gd name="connsiteX57" fmla="*/ 2821623 w 10232859"/>
              <a:gd name="connsiteY57" fmla="*/ 179389 h 1705557"/>
              <a:gd name="connsiteX58" fmla="*/ 2836688 w 10232859"/>
              <a:gd name="connsiteY58" fmla="*/ 179485 h 1705557"/>
              <a:gd name="connsiteX59" fmla="*/ 2842564 w 10232859"/>
              <a:gd name="connsiteY59" fmla="*/ 180209 h 1705557"/>
              <a:gd name="connsiteX60" fmla="*/ 2850712 w 10232859"/>
              <a:gd name="connsiteY60" fmla="*/ 179804 h 1705557"/>
              <a:gd name="connsiteX61" fmla="*/ 2850846 w 10232859"/>
              <a:gd name="connsiteY61" fmla="*/ 179576 h 1705557"/>
              <a:gd name="connsiteX62" fmla="*/ 2858611 w 10232859"/>
              <a:gd name="connsiteY62" fmla="*/ 179626 h 1705557"/>
              <a:gd name="connsiteX63" fmla="*/ 2897454 w 10232859"/>
              <a:gd name="connsiteY63" fmla="*/ 182628 h 1705557"/>
              <a:gd name="connsiteX64" fmla="*/ 2940369 w 10232859"/>
              <a:gd name="connsiteY64" fmla="*/ 159458 h 1705557"/>
              <a:gd name="connsiteX65" fmla="*/ 2959670 w 10232859"/>
              <a:gd name="connsiteY65" fmla="*/ 154881 h 1705557"/>
              <a:gd name="connsiteX66" fmla="*/ 2969615 w 10232859"/>
              <a:gd name="connsiteY66" fmla="*/ 151269 h 1705557"/>
              <a:gd name="connsiteX67" fmla="*/ 2970000 w 10232859"/>
              <a:gd name="connsiteY67" fmla="*/ 150290 h 1705557"/>
              <a:gd name="connsiteX68" fmla="*/ 3007272 w 10232859"/>
              <a:gd name="connsiteY68" fmla="*/ 153280 h 1705557"/>
              <a:gd name="connsiteX69" fmla="*/ 3011677 w 10232859"/>
              <a:gd name="connsiteY69" fmla="*/ 151918 h 1705557"/>
              <a:gd name="connsiteX70" fmla="*/ 3036668 w 10232859"/>
              <a:gd name="connsiteY70" fmla="*/ 156118 h 1705557"/>
              <a:gd name="connsiteX71" fmla="*/ 3049208 w 10232859"/>
              <a:gd name="connsiteY71" fmla="*/ 157087 h 1705557"/>
              <a:gd name="connsiteX72" fmla="*/ 3053517 w 10232859"/>
              <a:gd name="connsiteY72" fmla="*/ 159836 h 1705557"/>
              <a:gd name="connsiteX73" fmla="*/ 3071637 w 10232859"/>
              <a:gd name="connsiteY73" fmla="*/ 160010 h 1705557"/>
              <a:gd name="connsiteX74" fmla="*/ 3110077 w 10232859"/>
              <a:gd name="connsiteY74" fmla="*/ 155716 h 1705557"/>
              <a:gd name="connsiteX75" fmla="*/ 3173743 w 10232859"/>
              <a:gd name="connsiteY75" fmla="*/ 166095 h 1705557"/>
              <a:gd name="connsiteX76" fmla="*/ 3254203 w 10232859"/>
              <a:gd name="connsiteY76" fmla="*/ 158270 h 1705557"/>
              <a:gd name="connsiteX77" fmla="*/ 3380350 w 10232859"/>
              <a:gd name="connsiteY77" fmla="*/ 157665 h 1705557"/>
              <a:gd name="connsiteX78" fmla="*/ 3476147 w 10232859"/>
              <a:gd name="connsiteY78" fmla="*/ 177439 h 1705557"/>
              <a:gd name="connsiteX79" fmla="*/ 3581876 w 10232859"/>
              <a:gd name="connsiteY79" fmla="*/ 156962 h 1705557"/>
              <a:gd name="connsiteX80" fmla="*/ 3704761 w 10232859"/>
              <a:gd name="connsiteY80" fmla="*/ 157006 h 1705557"/>
              <a:gd name="connsiteX81" fmla="*/ 3755040 w 10232859"/>
              <a:gd name="connsiteY81" fmla="*/ 148492 h 1705557"/>
              <a:gd name="connsiteX82" fmla="*/ 3804689 w 10232859"/>
              <a:gd name="connsiteY82" fmla="*/ 158407 h 1705557"/>
              <a:gd name="connsiteX83" fmla="*/ 3821793 w 10232859"/>
              <a:gd name="connsiteY83" fmla="*/ 151257 h 1705557"/>
              <a:gd name="connsiteX84" fmla="*/ 3824682 w 10232859"/>
              <a:gd name="connsiteY84" fmla="*/ 149833 h 1705557"/>
              <a:gd name="connsiteX85" fmla="*/ 3837536 w 10232859"/>
              <a:gd name="connsiteY85" fmla="*/ 148292 h 1705557"/>
              <a:gd name="connsiteX86" fmla="*/ 3839550 w 10232859"/>
              <a:gd name="connsiteY86" fmla="*/ 142661 h 1705557"/>
              <a:gd name="connsiteX87" fmla="*/ 3857743 w 10232859"/>
              <a:gd name="connsiteY87" fmla="*/ 136618 h 1705557"/>
              <a:gd name="connsiteX88" fmla="*/ 3881852 w 10232859"/>
              <a:gd name="connsiteY88" fmla="*/ 135231 h 1705557"/>
              <a:gd name="connsiteX89" fmla="*/ 3998088 w 10232859"/>
              <a:gd name="connsiteY89" fmla="*/ 134446 h 1705557"/>
              <a:gd name="connsiteX90" fmla="*/ 4066682 w 10232859"/>
              <a:gd name="connsiteY90" fmla="*/ 130661 h 1705557"/>
              <a:gd name="connsiteX91" fmla="*/ 4091246 w 10232859"/>
              <a:gd name="connsiteY91" fmla="*/ 124017 h 1705557"/>
              <a:gd name="connsiteX92" fmla="*/ 4126556 w 10232859"/>
              <a:gd name="connsiteY92" fmla="*/ 118239 h 1705557"/>
              <a:gd name="connsiteX93" fmla="*/ 4187717 w 10232859"/>
              <a:gd name="connsiteY93" fmla="*/ 104010 h 1705557"/>
              <a:gd name="connsiteX94" fmla="*/ 4220826 w 10232859"/>
              <a:gd name="connsiteY94" fmla="*/ 102505 h 1705557"/>
              <a:gd name="connsiteX95" fmla="*/ 4239014 w 10232859"/>
              <a:gd name="connsiteY95" fmla="*/ 97354 h 1705557"/>
              <a:gd name="connsiteX96" fmla="*/ 4246653 w 10232859"/>
              <a:gd name="connsiteY96" fmla="*/ 97874 h 1705557"/>
              <a:gd name="connsiteX97" fmla="*/ 4271841 w 10232859"/>
              <a:gd name="connsiteY97" fmla="*/ 96702 h 1705557"/>
              <a:gd name="connsiteX98" fmla="*/ 4286277 w 10232859"/>
              <a:gd name="connsiteY98" fmla="*/ 96687 h 1705557"/>
              <a:gd name="connsiteX99" fmla="*/ 4292025 w 10232859"/>
              <a:gd name="connsiteY99" fmla="*/ 96921 h 1705557"/>
              <a:gd name="connsiteX100" fmla="*/ 4304713 w 10232859"/>
              <a:gd name="connsiteY100" fmla="*/ 102187 h 1705557"/>
              <a:gd name="connsiteX101" fmla="*/ 4321285 w 10232859"/>
              <a:gd name="connsiteY101" fmla="*/ 100074 h 1705557"/>
              <a:gd name="connsiteX102" fmla="*/ 4339561 w 10232859"/>
              <a:gd name="connsiteY102" fmla="*/ 105320 h 1705557"/>
              <a:gd name="connsiteX103" fmla="*/ 4343990 w 10232859"/>
              <a:gd name="connsiteY103" fmla="*/ 101090 h 1705557"/>
              <a:gd name="connsiteX104" fmla="*/ 4358885 w 10232859"/>
              <a:gd name="connsiteY104" fmla="*/ 96778 h 1705557"/>
              <a:gd name="connsiteX105" fmla="*/ 4371648 w 10232859"/>
              <a:gd name="connsiteY105" fmla="*/ 101826 h 1705557"/>
              <a:gd name="connsiteX106" fmla="*/ 4398380 w 10232859"/>
              <a:gd name="connsiteY106" fmla="*/ 104961 h 1705557"/>
              <a:gd name="connsiteX107" fmla="*/ 4405729 w 10232859"/>
              <a:gd name="connsiteY107" fmla="*/ 104191 h 1705557"/>
              <a:gd name="connsiteX108" fmla="*/ 4431408 w 10232859"/>
              <a:gd name="connsiteY108" fmla="*/ 110825 h 1705557"/>
              <a:gd name="connsiteX109" fmla="*/ 4472183 w 10232859"/>
              <a:gd name="connsiteY109" fmla="*/ 116430 h 1705557"/>
              <a:gd name="connsiteX110" fmla="*/ 4518828 w 10232859"/>
              <a:gd name="connsiteY110" fmla="*/ 119114 h 1705557"/>
              <a:gd name="connsiteX111" fmla="*/ 4532040 w 10232859"/>
              <a:gd name="connsiteY111" fmla="*/ 124307 h 1705557"/>
              <a:gd name="connsiteX112" fmla="*/ 4617778 w 10232859"/>
              <a:gd name="connsiteY112" fmla="*/ 136993 h 1705557"/>
              <a:gd name="connsiteX113" fmla="*/ 4641872 w 10232859"/>
              <a:gd name="connsiteY113" fmla="*/ 140721 h 1705557"/>
              <a:gd name="connsiteX114" fmla="*/ 4662766 w 10232859"/>
              <a:gd name="connsiteY114" fmla="*/ 138952 h 1705557"/>
              <a:gd name="connsiteX115" fmla="*/ 4667770 w 10232859"/>
              <a:gd name="connsiteY115" fmla="*/ 134208 h 1705557"/>
              <a:gd name="connsiteX116" fmla="*/ 4681052 w 10232859"/>
              <a:gd name="connsiteY116" fmla="*/ 135461 h 1705557"/>
              <a:gd name="connsiteX117" fmla="*/ 4684624 w 10232859"/>
              <a:gd name="connsiteY117" fmla="*/ 134755 h 1705557"/>
              <a:gd name="connsiteX118" fmla="*/ 4705061 w 10232859"/>
              <a:gd name="connsiteY118" fmla="*/ 131748 h 1705557"/>
              <a:gd name="connsiteX119" fmla="*/ 4747746 w 10232859"/>
              <a:gd name="connsiteY119" fmla="*/ 151131 h 1705557"/>
              <a:gd name="connsiteX120" fmla="*/ 4801045 w 10232859"/>
              <a:gd name="connsiteY120" fmla="*/ 153753 h 1705557"/>
              <a:gd name="connsiteX121" fmla="*/ 5001600 w 10232859"/>
              <a:gd name="connsiteY121" fmla="*/ 196753 h 1705557"/>
              <a:gd name="connsiteX122" fmla="*/ 5033465 w 10232859"/>
              <a:gd name="connsiteY122" fmla="*/ 182429 h 1705557"/>
              <a:gd name="connsiteX123" fmla="*/ 5115965 w 10232859"/>
              <a:gd name="connsiteY123" fmla="*/ 192583 h 1705557"/>
              <a:gd name="connsiteX124" fmla="*/ 5237936 w 10232859"/>
              <a:gd name="connsiteY124" fmla="*/ 246022 h 1705557"/>
              <a:gd name="connsiteX125" fmla="*/ 5290566 w 10232859"/>
              <a:gd name="connsiteY125" fmla="*/ 269809 h 1705557"/>
              <a:gd name="connsiteX126" fmla="*/ 5344878 w 10232859"/>
              <a:gd name="connsiteY126" fmla="*/ 282874 h 1705557"/>
              <a:gd name="connsiteX127" fmla="*/ 5413398 w 10232859"/>
              <a:gd name="connsiteY127" fmla="*/ 282749 h 1705557"/>
              <a:gd name="connsiteX128" fmla="*/ 5415629 w 10232859"/>
              <a:gd name="connsiteY128" fmla="*/ 282282 h 1705557"/>
              <a:gd name="connsiteX129" fmla="*/ 5433078 w 10232859"/>
              <a:gd name="connsiteY129" fmla="*/ 286198 h 1705557"/>
              <a:gd name="connsiteX130" fmla="*/ 5435759 w 10232859"/>
              <a:gd name="connsiteY130" fmla="*/ 289614 h 1705557"/>
              <a:gd name="connsiteX131" fmla="*/ 5447372 w 10232859"/>
              <a:gd name="connsiteY131" fmla="*/ 293101 h 1705557"/>
              <a:gd name="connsiteX132" fmla="*/ 5469289 w 10232859"/>
              <a:gd name="connsiteY132" fmla="*/ 302134 h 1705557"/>
              <a:gd name="connsiteX133" fmla="*/ 5508752 w 10232859"/>
              <a:gd name="connsiteY133" fmla="*/ 312267 h 1705557"/>
              <a:gd name="connsiteX134" fmla="*/ 5509657 w 10232859"/>
              <a:gd name="connsiteY134" fmla="*/ 311450 h 1705557"/>
              <a:gd name="connsiteX135" fmla="*/ 5521245 w 10232859"/>
              <a:gd name="connsiteY135" fmla="*/ 310202 h 1705557"/>
              <a:gd name="connsiteX136" fmla="*/ 5542415 w 10232859"/>
              <a:gd name="connsiteY136" fmla="*/ 310009 h 1705557"/>
              <a:gd name="connsiteX137" fmla="*/ 5596538 w 10232859"/>
              <a:gd name="connsiteY137" fmla="*/ 297667 h 1705557"/>
              <a:gd name="connsiteX138" fmla="*/ 5632514 w 10232859"/>
              <a:gd name="connsiteY138" fmla="*/ 308476 h 1705557"/>
              <a:gd name="connsiteX139" fmla="*/ 5640005 w 10232859"/>
              <a:gd name="connsiteY139" fmla="*/ 310131 h 1705557"/>
              <a:gd name="connsiteX140" fmla="*/ 5640259 w 10232859"/>
              <a:gd name="connsiteY140" fmla="*/ 309949 h 1705557"/>
              <a:gd name="connsiteX141" fmla="*/ 5648365 w 10232859"/>
              <a:gd name="connsiteY141" fmla="*/ 311268 h 1705557"/>
              <a:gd name="connsiteX142" fmla="*/ 5653662 w 10232859"/>
              <a:gd name="connsiteY142" fmla="*/ 313149 h 1705557"/>
              <a:gd name="connsiteX143" fmla="*/ 5668196 w 10232859"/>
              <a:gd name="connsiteY143" fmla="*/ 316360 h 1705557"/>
              <a:gd name="connsiteX144" fmla="*/ 5673886 w 10232859"/>
              <a:gd name="connsiteY144" fmla="*/ 316040 h 1705557"/>
              <a:gd name="connsiteX145" fmla="*/ 5677139 w 10232859"/>
              <a:gd name="connsiteY145" fmla="*/ 313859 h 1705557"/>
              <a:gd name="connsiteX146" fmla="*/ 5708983 w 10232859"/>
              <a:gd name="connsiteY146" fmla="*/ 313188 h 1705557"/>
              <a:gd name="connsiteX147" fmla="*/ 5773909 w 10232859"/>
              <a:gd name="connsiteY147" fmla="*/ 318575 h 1705557"/>
              <a:gd name="connsiteX148" fmla="*/ 5809500 w 10232859"/>
              <a:gd name="connsiteY148" fmla="*/ 324964 h 1705557"/>
              <a:gd name="connsiteX149" fmla="*/ 5908729 w 10232859"/>
              <a:gd name="connsiteY149" fmla="*/ 338849 h 1705557"/>
              <a:gd name="connsiteX150" fmla="*/ 6009654 w 10232859"/>
              <a:gd name="connsiteY150" fmla="*/ 350040 h 1705557"/>
              <a:gd name="connsiteX151" fmla="*/ 6067487 w 10232859"/>
              <a:gd name="connsiteY151" fmla="*/ 340226 h 1705557"/>
              <a:gd name="connsiteX152" fmla="*/ 6073281 w 10232859"/>
              <a:gd name="connsiteY152" fmla="*/ 340830 h 1705557"/>
              <a:gd name="connsiteX153" fmla="*/ 6086225 w 10232859"/>
              <a:gd name="connsiteY153" fmla="*/ 346135 h 1705557"/>
              <a:gd name="connsiteX154" fmla="*/ 6105063 w 10232859"/>
              <a:gd name="connsiteY154" fmla="*/ 353854 h 1705557"/>
              <a:gd name="connsiteX155" fmla="*/ 6135796 w 10232859"/>
              <a:gd name="connsiteY155" fmla="*/ 369657 h 1705557"/>
              <a:gd name="connsiteX156" fmla="*/ 6195166 w 10232859"/>
              <a:gd name="connsiteY156" fmla="*/ 366704 h 1705557"/>
              <a:gd name="connsiteX157" fmla="*/ 6216259 w 10232859"/>
              <a:gd name="connsiteY157" fmla="*/ 369879 h 1705557"/>
              <a:gd name="connsiteX158" fmla="*/ 6228331 w 10232859"/>
              <a:gd name="connsiteY158" fmla="*/ 370548 h 1705557"/>
              <a:gd name="connsiteX159" fmla="*/ 6229602 w 10232859"/>
              <a:gd name="connsiteY159" fmla="*/ 369928 h 1705557"/>
              <a:gd name="connsiteX160" fmla="*/ 6258988 w 10232859"/>
              <a:gd name="connsiteY160" fmla="*/ 385174 h 1705557"/>
              <a:gd name="connsiteX161" fmla="*/ 6264106 w 10232859"/>
              <a:gd name="connsiteY161" fmla="*/ 385655 h 1705557"/>
              <a:gd name="connsiteX162" fmla="*/ 6281703 w 10232859"/>
              <a:gd name="connsiteY162" fmla="*/ 397568 h 1705557"/>
              <a:gd name="connsiteX163" fmla="*/ 6291622 w 10232859"/>
              <a:gd name="connsiteY163" fmla="*/ 402669 h 1705557"/>
              <a:gd name="connsiteX164" fmla="*/ 6292712 w 10232859"/>
              <a:gd name="connsiteY164" fmla="*/ 406285 h 1705557"/>
              <a:gd name="connsiteX165" fmla="*/ 6308227 w 10232859"/>
              <a:gd name="connsiteY165" fmla="*/ 412710 h 1705557"/>
              <a:gd name="connsiteX166" fmla="*/ 6328981 w 10232859"/>
              <a:gd name="connsiteY166" fmla="*/ 416009 h 1705557"/>
              <a:gd name="connsiteX167" fmla="*/ 6368693 w 10232859"/>
              <a:gd name="connsiteY167" fmla="*/ 424359 h 1705557"/>
              <a:gd name="connsiteX168" fmla="*/ 6414811 w 10232859"/>
              <a:gd name="connsiteY168" fmla="*/ 458714 h 1705557"/>
              <a:gd name="connsiteX169" fmla="*/ 6467879 w 10232859"/>
              <a:gd name="connsiteY169" fmla="*/ 474762 h 1705557"/>
              <a:gd name="connsiteX170" fmla="*/ 6564351 w 10232859"/>
              <a:gd name="connsiteY170" fmla="*/ 544032 h 1705557"/>
              <a:gd name="connsiteX171" fmla="*/ 6711178 w 10232859"/>
              <a:gd name="connsiteY171" fmla="*/ 580124 h 1705557"/>
              <a:gd name="connsiteX172" fmla="*/ 6764036 w 10232859"/>
              <a:gd name="connsiteY172" fmla="*/ 595457 h 1705557"/>
              <a:gd name="connsiteX173" fmla="*/ 6858983 w 10232859"/>
              <a:gd name="connsiteY173" fmla="*/ 630237 h 1705557"/>
              <a:gd name="connsiteX174" fmla="*/ 6910661 w 10232859"/>
              <a:gd name="connsiteY174" fmla="*/ 641134 h 1705557"/>
              <a:gd name="connsiteX175" fmla="*/ 6944111 w 10232859"/>
              <a:gd name="connsiteY175" fmla="*/ 666016 h 1705557"/>
              <a:gd name="connsiteX176" fmla="*/ 6965771 w 10232859"/>
              <a:gd name="connsiteY176" fmla="*/ 666445 h 1705557"/>
              <a:gd name="connsiteX177" fmla="*/ 6969639 w 10232859"/>
              <a:gd name="connsiteY177" fmla="*/ 666351 h 1705557"/>
              <a:gd name="connsiteX178" fmla="*/ 6982242 w 10232859"/>
              <a:gd name="connsiteY178" fmla="*/ 669626 h 1705557"/>
              <a:gd name="connsiteX179" fmla="*/ 6989387 w 10232859"/>
              <a:gd name="connsiteY179" fmla="*/ 665988 h 1705557"/>
              <a:gd name="connsiteX180" fmla="*/ 7010930 w 10232859"/>
              <a:gd name="connsiteY180" fmla="*/ 667648 h 1705557"/>
              <a:gd name="connsiteX181" fmla="*/ 7033125 w 10232859"/>
              <a:gd name="connsiteY181" fmla="*/ 674950 h 1705557"/>
              <a:gd name="connsiteX182" fmla="*/ 7134461 w 10232859"/>
              <a:gd name="connsiteY182" fmla="*/ 714706 h 1705557"/>
              <a:gd name="connsiteX183" fmla="*/ 7197450 w 10232859"/>
              <a:gd name="connsiteY183" fmla="*/ 735608 h 1705557"/>
              <a:gd name="connsiteX184" fmla="*/ 7225084 w 10232859"/>
              <a:gd name="connsiteY184" fmla="*/ 739019 h 1705557"/>
              <a:gd name="connsiteX185" fmla="*/ 7261183 w 10232859"/>
              <a:gd name="connsiteY185" fmla="*/ 746827 h 1705557"/>
              <a:gd name="connsiteX186" fmla="*/ 7327760 w 10232859"/>
              <a:gd name="connsiteY186" fmla="*/ 757100 h 1705557"/>
              <a:gd name="connsiteX187" fmla="*/ 7412222 w 10232859"/>
              <a:gd name="connsiteY187" fmla="*/ 777001 h 1705557"/>
              <a:gd name="connsiteX188" fmla="*/ 7457904 w 10232859"/>
              <a:gd name="connsiteY188" fmla="*/ 810835 h 1705557"/>
              <a:gd name="connsiteX189" fmla="*/ 7465795 w 10232859"/>
              <a:gd name="connsiteY189" fmla="*/ 809112 h 1705557"/>
              <a:gd name="connsiteX190" fmla="*/ 7505046 w 10232859"/>
              <a:gd name="connsiteY190" fmla="*/ 823031 h 1705557"/>
              <a:gd name="connsiteX191" fmla="*/ 7623220 w 10232859"/>
              <a:gd name="connsiteY191" fmla="*/ 895034 h 1705557"/>
              <a:gd name="connsiteX192" fmla="*/ 7700458 w 10232859"/>
              <a:gd name="connsiteY192" fmla="*/ 921593 h 1705557"/>
              <a:gd name="connsiteX193" fmla="*/ 7730988 w 10232859"/>
              <a:gd name="connsiteY193" fmla="*/ 927270 h 1705557"/>
              <a:gd name="connsiteX194" fmla="*/ 7781942 w 10232859"/>
              <a:gd name="connsiteY194" fmla="*/ 937017 h 1705557"/>
              <a:gd name="connsiteX195" fmla="*/ 7827704 w 10232859"/>
              <a:gd name="connsiteY195" fmla="*/ 935072 h 1705557"/>
              <a:gd name="connsiteX196" fmla="*/ 7867270 w 10232859"/>
              <a:gd name="connsiteY196" fmla="*/ 946880 h 1705557"/>
              <a:gd name="connsiteX197" fmla="*/ 7866538 w 10232859"/>
              <a:gd name="connsiteY197" fmla="*/ 961559 h 1705557"/>
              <a:gd name="connsiteX198" fmla="*/ 7912084 w 10232859"/>
              <a:gd name="connsiteY198" fmla="*/ 970314 h 1705557"/>
              <a:gd name="connsiteX199" fmla="*/ 7982264 w 10232859"/>
              <a:gd name="connsiteY199" fmla="*/ 982287 h 1705557"/>
              <a:gd name="connsiteX200" fmla="*/ 7991272 w 10232859"/>
              <a:gd name="connsiteY200" fmla="*/ 987618 h 1705557"/>
              <a:gd name="connsiteX201" fmla="*/ 8006496 w 10232859"/>
              <a:gd name="connsiteY201" fmla="*/ 979353 h 1705557"/>
              <a:gd name="connsiteX202" fmla="*/ 8034497 w 10232859"/>
              <a:gd name="connsiteY202" fmla="*/ 978568 h 1705557"/>
              <a:gd name="connsiteX203" fmla="*/ 8150881 w 10232859"/>
              <a:gd name="connsiteY203" fmla="*/ 996925 h 1705557"/>
              <a:gd name="connsiteX204" fmla="*/ 8172106 w 10232859"/>
              <a:gd name="connsiteY204" fmla="*/ 997026 h 1705557"/>
              <a:gd name="connsiteX205" fmla="*/ 8196076 w 10232859"/>
              <a:gd name="connsiteY205" fmla="*/ 1006592 h 1705557"/>
              <a:gd name="connsiteX206" fmla="*/ 8247463 w 10232859"/>
              <a:gd name="connsiteY206" fmla="*/ 1022846 h 1705557"/>
              <a:gd name="connsiteX207" fmla="*/ 8279272 w 10232859"/>
              <a:gd name="connsiteY207" fmla="*/ 1039435 h 1705557"/>
              <a:gd name="connsiteX208" fmla="*/ 8289611 w 10232859"/>
              <a:gd name="connsiteY208" fmla="*/ 1035144 h 1705557"/>
              <a:gd name="connsiteX209" fmla="*/ 8311483 w 10232859"/>
              <a:gd name="connsiteY209" fmla="*/ 1035913 h 1705557"/>
              <a:gd name="connsiteX210" fmla="*/ 8399489 w 10232859"/>
              <a:gd name="connsiteY210" fmla="*/ 1055076 h 1705557"/>
              <a:gd name="connsiteX211" fmla="*/ 8415973 w 10232859"/>
              <a:gd name="connsiteY211" fmla="*/ 1056174 h 1705557"/>
              <a:gd name="connsiteX212" fmla="*/ 8433326 w 10232859"/>
              <a:gd name="connsiteY212" fmla="*/ 1064395 h 1705557"/>
              <a:gd name="connsiteX213" fmla="*/ 8502328 w 10232859"/>
              <a:gd name="connsiteY213" fmla="*/ 1098012 h 1705557"/>
              <a:gd name="connsiteX214" fmla="*/ 8534346 w 10232859"/>
              <a:gd name="connsiteY214" fmla="*/ 1113494 h 1705557"/>
              <a:gd name="connsiteX215" fmla="*/ 8534980 w 10232859"/>
              <a:gd name="connsiteY215" fmla="*/ 1117375 h 1705557"/>
              <a:gd name="connsiteX216" fmla="*/ 8544104 w 10232859"/>
              <a:gd name="connsiteY216" fmla="*/ 1114920 h 1705557"/>
              <a:gd name="connsiteX217" fmla="*/ 8567742 w 10232859"/>
              <a:gd name="connsiteY217" fmla="*/ 1124104 h 1705557"/>
              <a:gd name="connsiteX218" fmla="*/ 8633779 w 10232859"/>
              <a:gd name="connsiteY218" fmla="*/ 1145740 h 1705557"/>
              <a:gd name="connsiteX219" fmla="*/ 8676965 w 10232859"/>
              <a:gd name="connsiteY219" fmla="*/ 1163463 h 1705557"/>
              <a:gd name="connsiteX220" fmla="*/ 8698944 w 10232859"/>
              <a:gd name="connsiteY220" fmla="*/ 1163453 h 1705557"/>
              <a:gd name="connsiteX221" fmla="*/ 8711456 w 10232859"/>
              <a:gd name="connsiteY221" fmla="*/ 1175731 h 1705557"/>
              <a:gd name="connsiteX222" fmla="*/ 8732793 w 10232859"/>
              <a:gd name="connsiteY222" fmla="*/ 1179486 h 1705557"/>
              <a:gd name="connsiteX223" fmla="*/ 8751897 w 10232859"/>
              <a:gd name="connsiteY223" fmla="*/ 1197400 h 1705557"/>
              <a:gd name="connsiteX224" fmla="*/ 8793564 w 10232859"/>
              <a:gd name="connsiteY224" fmla="*/ 1179086 h 1705557"/>
              <a:gd name="connsiteX225" fmla="*/ 8834270 w 10232859"/>
              <a:gd name="connsiteY225" fmla="*/ 1213138 h 1705557"/>
              <a:gd name="connsiteX226" fmla="*/ 8853872 w 10232859"/>
              <a:gd name="connsiteY226" fmla="*/ 1221228 h 1705557"/>
              <a:gd name="connsiteX227" fmla="*/ 8861901 w 10232859"/>
              <a:gd name="connsiteY227" fmla="*/ 1217889 h 1705557"/>
              <a:gd name="connsiteX228" fmla="*/ 8874168 w 10232859"/>
              <a:gd name="connsiteY228" fmla="*/ 1220481 h 1705557"/>
              <a:gd name="connsiteX229" fmla="*/ 8871123 w 10232859"/>
              <a:gd name="connsiteY229" fmla="*/ 1227674 h 1705557"/>
              <a:gd name="connsiteX230" fmla="*/ 8903537 w 10232859"/>
              <a:gd name="connsiteY230" fmla="*/ 1237102 h 1705557"/>
              <a:gd name="connsiteX231" fmla="*/ 8933767 w 10232859"/>
              <a:gd name="connsiteY231" fmla="*/ 1269882 h 1705557"/>
              <a:gd name="connsiteX232" fmla="*/ 8985765 w 10232859"/>
              <a:gd name="connsiteY232" fmla="*/ 1294178 h 1705557"/>
              <a:gd name="connsiteX233" fmla="*/ 9071444 w 10232859"/>
              <a:gd name="connsiteY233" fmla="*/ 1323819 h 1705557"/>
              <a:gd name="connsiteX234" fmla="*/ 9096711 w 10232859"/>
              <a:gd name="connsiteY234" fmla="*/ 1334291 h 1705557"/>
              <a:gd name="connsiteX235" fmla="*/ 9338853 w 10232859"/>
              <a:gd name="connsiteY235" fmla="*/ 1454560 h 1705557"/>
              <a:gd name="connsiteX236" fmla="*/ 9520814 w 10232859"/>
              <a:gd name="connsiteY236" fmla="*/ 1456341 h 1705557"/>
              <a:gd name="connsiteX237" fmla="*/ 9702271 w 10232859"/>
              <a:gd name="connsiteY237" fmla="*/ 1495067 h 1705557"/>
              <a:gd name="connsiteX238" fmla="*/ 9744273 w 10232859"/>
              <a:gd name="connsiteY238" fmla="*/ 1530026 h 1705557"/>
              <a:gd name="connsiteX239" fmla="*/ 9771903 w 10232859"/>
              <a:gd name="connsiteY239" fmla="*/ 1536548 h 1705557"/>
              <a:gd name="connsiteX240" fmla="*/ 9818565 w 10232859"/>
              <a:gd name="connsiteY240" fmla="*/ 1545059 h 1705557"/>
              <a:gd name="connsiteX241" fmla="*/ 9882202 w 10232859"/>
              <a:gd name="connsiteY241" fmla="*/ 1572402 h 1705557"/>
              <a:gd name="connsiteX242" fmla="*/ 10022025 w 10232859"/>
              <a:gd name="connsiteY242" fmla="*/ 1606210 h 1705557"/>
              <a:gd name="connsiteX243" fmla="*/ 10220406 w 10232859"/>
              <a:gd name="connsiteY243" fmla="*/ 1683519 h 1705557"/>
              <a:gd name="connsiteX244" fmla="*/ 10232859 w 10232859"/>
              <a:gd name="connsiteY244" fmla="*/ 1705557 h 1705557"/>
              <a:gd name="connsiteX245" fmla="*/ 0 w 10232859"/>
              <a:gd name="connsiteY245" fmla="*/ 1705557 h 1705557"/>
              <a:gd name="connsiteX246" fmla="*/ 0 w 10232859"/>
              <a:gd name="connsiteY246" fmla="*/ 28342 h 1705557"/>
              <a:gd name="connsiteX247" fmla="*/ 8097 w 10232859"/>
              <a:gd name="connsiteY247" fmla="*/ 30869 h 1705557"/>
              <a:gd name="connsiteX248" fmla="*/ 77128 w 10232859"/>
              <a:gd name="connsiteY248" fmla="*/ 13381 h 1705557"/>
              <a:gd name="connsiteX249" fmla="*/ 188338 w 10232859"/>
              <a:gd name="connsiteY249" fmla="*/ 11593 h 1705557"/>
              <a:gd name="connsiteX250" fmla="*/ 298809 w 10232859"/>
              <a:gd name="connsiteY250" fmla="*/ 12712 h 1705557"/>
              <a:gd name="connsiteX251" fmla="*/ 338985 w 10232859"/>
              <a:gd name="connsiteY251" fmla="*/ 14520 h 1705557"/>
              <a:gd name="connsiteX252" fmla="*/ 409815 w 10232859"/>
              <a:gd name="connsiteY252" fmla="*/ 11559 h 1705557"/>
              <a:gd name="connsiteX253" fmla="*/ 424169 w 10232859"/>
              <a:gd name="connsiteY253"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876587 w 10232859"/>
              <a:gd name="connsiteY27" fmla="*/ 144797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24169 w 10232859"/>
              <a:gd name="connsiteY0" fmla="*/ 880 h 1705557"/>
              <a:gd name="connsiteX1" fmla="*/ 456316 w 10232859"/>
              <a:gd name="connsiteY1" fmla="*/ 10591 h 1705557"/>
              <a:gd name="connsiteX2" fmla="*/ 463611 w 10232859"/>
              <a:gd name="connsiteY2" fmla="*/ 24955 h 1705557"/>
              <a:gd name="connsiteX3" fmla="*/ 506289 w 10232859"/>
              <a:gd name="connsiteY3" fmla="*/ 28181 h 1705557"/>
              <a:gd name="connsiteX4" fmla="*/ 547180 w 10232859"/>
              <a:gd name="connsiteY4" fmla="*/ 16811 h 1705557"/>
              <a:gd name="connsiteX5" fmla="*/ 599180 w 10232859"/>
              <a:gd name="connsiteY5" fmla="*/ 15679 h 1705557"/>
              <a:gd name="connsiteX6" fmla="*/ 630247 w 10232859"/>
              <a:gd name="connsiteY6" fmla="*/ 14846 h 1705557"/>
              <a:gd name="connsiteX7" fmla="*/ 715463 w 10232859"/>
              <a:gd name="connsiteY7" fmla="*/ 24543 h 1705557"/>
              <a:gd name="connsiteX8" fmla="*/ 862866 w 10232859"/>
              <a:gd name="connsiteY8" fmla="*/ 69747 h 1705557"/>
              <a:gd name="connsiteX9" fmla="*/ 906400 w 10232859"/>
              <a:gd name="connsiteY9" fmla="*/ 75084 h 1705557"/>
              <a:gd name="connsiteX10" fmla="*/ 912698 w 10232859"/>
              <a:gd name="connsiteY10" fmla="*/ 71780 h 1705557"/>
              <a:gd name="connsiteX11" fmla="*/ 972936 w 10232859"/>
              <a:gd name="connsiteY11" fmla="*/ 95063 h 1705557"/>
              <a:gd name="connsiteX12" fmla="*/ 1061158 w 10232859"/>
              <a:gd name="connsiteY12" fmla="*/ 96816 h 1705557"/>
              <a:gd name="connsiteX13" fmla="*/ 1127764 w 10232859"/>
              <a:gd name="connsiteY13" fmla="*/ 92957 h 1705557"/>
              <a:gd name="connsiteX14" fmla="*/ 1165092 w 10232859"/>
              <a:gd name="connsiteY14" fmla="*/ 93031 h 1705557"/>
              <a:gd name="connsiteX15" fmla="*/ 1192274 w 10232859"/>
              <a:gd name="connsiteY15" fmla="*/ 90602 h 1705557"/>
              <a:gd name="connsiteX16" fmla="*/ 1261359 w 10232859"/>
              <a:gd name="connsiteY16" fmla="*/ 97777 h 1705557"/>
              <a:gd name="connsiteX17" fmla="*/ 1375826 w 10232859"/>
              <a:gd name="connsiteY17" fmla="*/ 115254 h 1705557"/>
              <a:gd name="connsiteX18" fmla="*/ 1400134 w 10232859"/>
              <a:gd name="connsiteY18" fmla="*/ 117722 h 1705557"/>
              <a:gd name="connsiteX19" fmla="*/ 1420782 w 10232859"/>
              <a:gd name="connsiteY19" fmla="*/ 114861 h 1705557"/>
              <a:gd name="connsiteX20" fmla="*/ 1425360 w 10232859"/>
              <a:gd name="connsiteY20" fmla="*/ 109857 h 1705557"/>
              <a:gd name="connsiteX21" fmla="*/ 1438688 w 10232859"/>
              <a:gd name="connsiteY21" fmla="*/ 110414 h 1705557"/>
              <a:gd name="connsiteX22" fmla="*/ 1442183 w 10232859"/>
              <a:gd name="connsiteY22" fmla="*/ 109522 h 1705557"/>
              <a:gd name="connsiteX23" fmla="*/ 1462271 w 10232859"/>
              <a:gd name="connsiteY23" fmla="*/ 105447 h 1705557"/>
              <a:gd name="connsiteX24" fmla="*/ 1506437 w 10232859"/>
              <a:gd name="connsiteY24" fmla="*/ 122598 h 1705557"/>
              <a:gd name="connsiteX25" fmla="*/ 1559721 w 10232859"/>
              <a:gd name="connsiteY25" fmla="*/ 122432 h 1705557"/>
              <a:gd name="connsiteX26" fmla="*/ 1763086 w 10232859"/>
              <a:gd name="connsiteY26" fmla="*/ 154945 h 1705557"/>
              <a:gd name="connsiteX27" fmla="*/ 1909571 w 10232859"/>
              <a:gd name="connsiteY27" fmla="*/ 165085 h 1705557"/>
              <a:gd name="connsiteX28" fmla="*/ 2002612 w 10232859"/>
              <a:gd name="connsiteY28" fmla="*/ 191856 h 1705557"/>
              <a:gd name="connsiteX29" fmla="*/ 2155278 w 10232859"/>
              <a:gd name="connsiteY29" fmla="*/ 204338 h 1705557"/>
              <a:gd name="connsiteX30" fmla="*/ 2166398 w 10232859"/>
              <a:gd name="connsiteY30" fmla="*/ 213479 h 1705557"/>
              <a:gd name="connsiteX31" fmla="*/ 2180455 w 10232859"/>
              <a:gd name="connsiteY31" fmla="*/ 219408 h 1705557"/>
              <a:gd name="connsiteX32" fmla="*/ 2182638 w 10232859"/>
              <a:gd name="connsiteY32" fmla="*/ 218827 h 1705557"/>
              <a:gd name="connsiteX33" fmla="*/ 2200348 w 10232859"/>
              <a:gd name="connsiteY33" fmla="*/ 221830 h 1705557"/>
              <a:gd name="connsiteX34" fmla="*/ 2203307 w 10232859"/>
              <a:gd name="connsiteY34" fmla="*/ 225104 h 1705557"/>
              <a:gd name="connsiteX35" fmla="*/ 2215170 w 10232859"/>
              <a:gd name="connsiteY35" fmla="*/ 227986 h 1705557"/>
              <a:gd name="connsiteX36" fmla="*/ 2237765 w 10232859"/>
              <a:gd name="connsiteY36" fmla="*/ 235871 h 1705557"/>
              <a:gd name="connsiteX37" fmla="*/ 2242719 w 10232859"/>
              <a:gd name="connsiteY37" fmla="*/ 235274 h 1705557"/>
              <a:gd name="connsiteX38" fmla="*/ 2277928 w 10232859"/>
              <a:gd name="connsiteY38" fmla="*/ 243941 h 1705557"/>
              <a:gd name="connsiteX39" fmla="*/ 2278759 w 10232859"/>
              <a:gd name="connsiteY39" fmla="*/ 243077 h 1705557"/>
              <a:gd name="connsiteX40" fmla="*/ 2290187 w 10232859"/>
              <a:gd name="connsiteY40" fmla="*/ 241223 h 1705557"/>
              <a:gd name="connsiteX41" fmla="*/ 2311246 w 10232859"/>
              <a:gd name="connsiteY41" fmla="*/ 239922 h 1705557"/>
              <a:gd name="connsiteX42" fmla="*/ 2364066 w 10232859"/>
              <a:gd name="connsiteY42" fmla="*/ 224751 h 1705557"/>
              <a:gd name="connsiteX43" fmla="*/ 2400814 w 10232859"/>
              <a:gd name="connsiteY43" fmla="*/ 233679 h 1705557"/>
              <a:gd name="connsiteX44" fmla="*/ 2408414 w 10232859"/>
              <a:gd name="connsiteY44" fmla="*/ 234943 h 1705557"/>
              <a:gd name="connsiteX45" fmla="*/ 2408650 w 10232859"/>
              <a:gd name="connsiteY45" fmla="*/ 234748 h 1705557"/>
              <a:gd name="connsiteX46" fmla="*/ 2416835 w 10232859"/>
              <a:gd name="connsiteY46" fmla="*/ 235642 h 1705557"/>
              <a:gd name="connsiteX47" fmla="*/ 2422271 w 10232859"/>
              <a:gd name="connsiteY47" fmla="*/ 237247 h 1705557"/>
              <a:gd name="connsiteX48" fmla="*/ 2490341 w 10232859"/>
              <a:gd name="connsiteY48" fmla="*/ 217588 h 1705557"/>
              <a:gd name="connsiteX49" fmla="*/ 2588929 w 10232859"/>
              <a:gd name="connsiteY49" fmla="*/ 207494 h 1705557"/>
              <a:gd name="connsiteX50" fmla="*/ 2687426 w 10232859"/>
              <a:gd name="connsiteY50" fmla="*/ 200362 h 1705557"/>
              <a:gd name="connsiteX51" fmla="*/ 2723517 w 10232859"/>
              <a:gd name="connsiteY51" fmla="*/ 199166 h 1705557"/>
              <a:gd name="connsiteX52" fmla="*/ 2785956 w 10232859"/>
              <a:gd name="connsiteY52" fmla="*/ 190918 h 1705557"/>
              <a:gd name="connsiteX53" fmla="*/ 2813378 w 10232859"/>
              <a:gd name="connsiteY53" fmla="*/ 183347 h 1705557"/>
              <a:gd name="connsiteX54" fmla="*/ 2814782 w 10232859"/>
              <a:gd name="connsiteY54" fmla="*/ 183667 h 1705557"/>
              <a:gd name="connsiteX55" fmla="*/ 2816580 w 10232859"/>
              <a:gd name="connsiteY55" fmla="*/ 180880 h 1705557"/>
              <a:gd name="connsiteX56" fmla="*/ 2821623 w 10232859"/>
              <a:gd name="connsiteY56" fmla="*/ 179389 h 1705557"/>
              <a:gd name="connsiteX57" fmla="*/ 2836688 w 10232859"/>
              <a:gd name="connsiteY57" fmla="*/ 179485 h 1705557"/>
              <a:gd name="connsiteX58" fmla="*/ 2842564 w 10232859"/>
              <a:gd name="connsiteY58" fmla="*/ 180209 h 1705557"/>
              <a:gd name="connsiteX59" fmla="*/ 2850712 w 10232859"/>
              <a:gd name="connsiteY59" fmla="*/ 179804 h 1705557"/>
              <a:gd name="connsiteX60" fmla="*/ 2850846 w 10232859"/>
              <a:gd name="connsiteY60" fmla="*/ 179576 h 1705557"/>
              <a:gd name="connsiteX61" fmla="*/ 2858611 w 10232859"/>
              <a:gd name="connsiteY61" fmla="*/ 179626 h 1705557"/>
              <a:gd name="connsiteX62" fmla="*/ 2897454 w 10232859"/>
              <a:gd name="connsiteY62" fmla="*/ 182628 h 1705557"/>
              <a:gd name="connsiteX63" fmla="*/ 2940369 w 10232859"/>
              <a:gd name="connsiteY63" fmla="*/ 159458 h 1705557"/>
              <a:gd name="connsiteX64" fmla="*/ 2959670 w 10232859"/>
              <a:gd name="connsiteY64" fmla="*/ 154881 h 1705557"/>
              <a:gd name="connsiteX65" fmla="*/ 2969615 w 10232859"/>
              <a:gd name="connsiteY65" fmla="*/ 151269 h 1705557"/>
              <a:gd name="connsiteX66" fmla="*/ 2970000 w 10232859"/>
              <a:gd name="connsiteY66" fmla="*/ 150290 h 1705557"/>
              <a:gd name="connsiteX67" fmla="*/ 3007272 w 10232859"/>
              <a:gd name="connsiteY67" fmla="*/ 153280 h 1705557"/>
              <a:gd name="connsiteX68" fmla="*/ 3011677 w 10232859"/>
              <a:gd name="connsiteY68" fmla="*/ 151918 h 1705557"/>
              <a:gd name="connsiteX69" fmla="*/ 3036668 w 10232859"/>
              <a:gd name="connsiteY69" fmla="*/ 156118 h 1705557"/>
              <a:gd name="connsiteX70" fmla="*/ 3049208 w 10232859"/>
              <a:gd name="connsiteY70" fmla="*/ 157087 h 1705557"/>
              <a:gd name="connsiteX71" fmla="*/ 3053517 w 10232859"/>
              <a:gd name="connsiteY71" fmla="*/ 159836 h 1705557"/>
              <a:gd name="connsiteX72" fmla="*/ 3071637 w 10232859"/>
              <a:gd name="connsiteY72" fmla="*/ 160010 h 1705557"/>
              <a:gd name="connsiteX73" fmla="*/ 3110077 w 10232859"/>
              <a:gd name="connsiteY73" fmla="*/ 155716 h 1705557"/>
              <a:gd name="connsiteX74" fmla="*/ 3173743 w 10232859"/>
              <a:gd name="connsiteY74" fmla="*/ 166095 h 1705557"/>
              <a:gd name="connsiteX75" fmla="*/ 3254203 w 10232859"/>
              <a:gd name="connsiteY75" fmla="*/ 158270 h 1705557"/>
              <a:gd name="connsiteX76" fmla="*/ 3380350 w 10232859"/>
              <a:gd name="connsiteY76" fmla="*/ 157665 h 1705557"/>
              <a:gd name="connsiteX77" fmla="*/ 3476147 w 10232859"/>
              <a:gd name="connsiteY77" fmla="*/ 177439 h 1705557"/>
              <a:gd name="connsiteX78" fmla="*/ 3581876 w 10232859"/>
              <a:gd name="connsiteY78" fmla="*/ 156962 h 1705557"/>
              <a:gd name="connsiteX79" fmla="*/ 3704761 w 10232859"/>
              <a:gd name="connsiteY79" fmla="*/ 157006 h 1705557"/>
              <a:gd name="connsiteX80" fmla="*/ 3755040 w 10232859"/>
              <a:gd name="connsiteY80" fmla="*/ 148492 h 1705557"/>
              <a:gd name="connsiteX81" fmla="*/ 3804689 w 10232859"/>
              <a:gd name="connsiteY81" fmla="*/ 158407 h 1705557"/>
              <a:gd name="connsiteX82" fmla="*/ 3821793 w 10232859"/>
              <a:gd name="connsiteY82" fmla="*/ 151257 h 1705557"/>
              <a:gd name="connsiteX83" fmla="*/ 3824682 w 10232859"/>
              <a:gd name="connsiteY83" fmla="*/ 149833 h 1705557"/>
              <a:gd name="connsiteX84" fmla="*/ 3837536 w 10232859"/>
              <a:gd name="connsiteY84" fmla="*/ 148292 h 1705557"/>
              <a:gd name="connsiteX85" fmla="*/ 3839550 w 10232859"/>
              <a:gd name="connsiteY85" fmla="*/ 142661 h 1705557"/>
              <a:gd name="connsiteX86" fmla="*/ 3857743 w 10232859"/>
              <a:gd name="connsiteY86" fmla="*/ 136618 h 1705557"/>
              <a:gd name="connsiteX87" fmla="*/ 3881852 w 10232859"/>
              <a:gd name="connsiteY87" fmla="*/ 135231 h 1705557"/>
              <a:gd name="connsiteX88" fmla="*/ 3998088 w 10232859"/>
              <a:gd name="connsiteY88" fmla="*/ 134446 h 1705557"/>
              <a:gd name="connsiteX89" fmla="*/ 4066682 w 10232859"/>
              <a:gd name="connsiteY89" fmla="*/ 130661 h 1705557"/>
              <a:gd name="connsiteX90" fmla="*/ 4091246 w 10232859"/>
              <a:gd name="connsiteY90" fmla="*/ 124017 h 1705557"/>
              <a:gd name="connsiteX91" fmla="*/ 4126556 w 10232859"/>
              <a:gd name="connsiteY91" fmla="*/ 118239 h 1705557"/>
              <a:gd name="connsiteX92" fmla="*/ 4187717 w 10232859"/>
              <a:gd name="connsiteY92" fmla="*/ 104010 h 1705557"/>
              <a:gd name="connsiteX93" fmla="*/ 4220826 w 10232859"/>
              <a:gd name="connsiteY93" fmla="*/ 102505 h 1705557"/>
              <a:gd name="connsiteX94" fmla="*/ 4239014 w 10232859"/>
              <a:gd name="connsiteY94" fmla="*/ 97354 h 1705557"/>
              <a:gd name="connsiteX95" fmla="*/ 4246653 w 10232859"/>
              <a:gd name="connsiteY95" fmla="*/ 97874 h 1705557"/>
              <a:gd name="connsiteX96" fmla="*/ 4271841 w 10232859"/>
              <a:gd name="connsiteY96" fmla="*/ 96702 h 1705557"/>
              <a:gd name="connsiteX97" fmla="*/ 4286277 w 10232859"/>
              <a:gd name="connsiteY97" fmla="*/ 96687 h 1705557"/>
              <a:gd name="connsiteX98" fmla="*/ 4292025 w 10232859"/>
              <a:gd name="connsiteY98" fmla="*/ 96921 h 1705557"/>
              <a:gd name="connsiteX99" fmla="*/ 4304713 w 10232859"/>
              <a:gd name="connsiteY99" fmla="*/ 102187 h 1705557"/>
              <a:gd name="connsiteX100" fmla="*/ 4321285 w 10232859"/>
              <a:gd name="connsiteY100" fmla="*/ 100074 h 1705557"/>
              <a:gd name="connsiteX101" fmla="*/ 4339561 w 10232859"/>
              <a:gd name="connsiteY101" fmla="*/ 105320 h 1705557"/>
              <a:gd name="connsiteX102" fmla="*/ 4343990 w 10232859"/>
              <a:gd name="connsiteY102" fmla="*/ 101090 h 1705557"/>
              <a:gd name="connsiteX103" fmla="*/ 4358885 w 10232859"/>
              <a:gd name="connsiteY103" fmla="*/ 96778 h 1705557"/>
              <a:gd name="connsiteX104" fmla="*/ 4371648 w 10232859"/>
              <a:gd name="connsiteY104" fmla="*/ 101826 h 1705557"/>
              <a:gd name="connsiteX105" fmla="*/ 4398380 w 10232859"/>
              <a:gd name="connsiteY105" fmla="*/ 104961 h 1705557"/>
              <a:gd name="connsiteX106" fmla="*/ 4405729 w 10232859"/>
              <a:gd name="connsiteY106" fmla="*/ 104191 h 1705557"/>
              <a:gd name="connsiteX107" fmla="*/ 4431408 w 10232859"/>
              <a:gd name="connsiteY107" fmla="*/ 110825 h 1705557"/>
              <a:gd name="connsiteX108" fmla="*/ 4472183 w 10232859"/>
              <a:gd name="connsiteY108" fmla="*/ 116430 h 1705557"/>
              <a:gd name="connsiteX109" fmla="*/ 4518828 w 10232859"/>
              <a:gd name="connsiteY109" fmla="*/ 119114 h 1705557"/>
              <a:gd name="connsiteX110" fmla="*/ 4532040 w 10232859"/>
              <a:gd name="connsiteY110" fmla="*/ 124307 h 1705557"/>
              <a:gd name="connsiteX111" fmla="*/ 4617778 w 10232859"/>
              <a:gd name="connsiteY111" fmla="*/ 136993 h 1705557"/>
              <a:gd name="connsiteX112" fmla="*/ 4641872 w 10232859"/>
              <a:gd name="connsiteY112" fmla="*/ 140721 h 1705557"/>
              <a:gd name="connsiteX113" fmla="*/ 4662766 w 10232859"/>
              <a:gd name="connsiteY113" fmla="*/ 138952 h 1705557"/>
              <a:gd name="connsiteX114" fmla="*/ 4667770 w 10232859"/>
              <a:gd name="connsiteY114" fmla="*/ 134208 h 1705557"/>
              <a:gd name="connsiteX115" fmla="*/ 4681052 w 10232859"/>
              <a:gd name="connsiteY115" fmla="*/ 135461 h 1705557"/>
              <a:gd name="connsiteX116" fmla="*/ 4684624 w 10232859"/>
              <a:gd name="connsiteY116" fmla="*/ 134755 h 1705557"/>
              <a:gd name="connsiteX117" fmla="*/ 4705061 w 10232859"/>
              <a:gd name="connsiteY117" fmla="*/ 131748 h 1705557"/>
              <a:gd name="connsiteX118" fmla="*/ 4747746 w 10232859"/>
              <a:gd name="connsiteY118" fmla="*/ 151131 h 1705557"/>
              <a:gd name="connsiteX119" fmla="*/ 4801045 w 10232859"/>
              <a:gd name="connsiteY119" fmla="*/ 153753 h 1705557"/>
              <a:gd name="connsiteX120" fmla="*/ 5001600 w 10232859"/>
              <a:gd name="connsiteY120" fmla="*/ 196753 h 1705557"/>
              <a:gd name="connsiteX121" fmla="*/ 5033465 w 10232859"/>
              <a:gd name="connsiteY121" fmla="*/ 182429 h 1705557"/>
              <a:gd name="connsiteX122" fmla="*/ 5115965 w 10232859"/>
              <a:gd name="connsiteY122" fmla="*/ 192583 h 1705557"/>
              <a:gd name="connsiteX123" fmla="*/ 5237936 w 10232859"/>
              <a:gd name="connsiteY123" fmla="*/ 246022 h 1705557"/>
              <a:gd name="connsiteX124" fmla="*/ 5290566 w 10232859"/>
              <a:gd name="connsiteY124" fmla="*/ 269809 h 1705557"/>
              <a:gd name="connsiteX125" fmla="*/ 5344878 w 10232859"/>
              <a:gd name="connsiteY125" fmla="*/ 282874 h 1705557"/>
              <a:gd name="connsiteX126" fmla="*/ 5413398 w 10232859"/>
              <a:gd name="connsiteY126" fmla="*/ 282749 h 1705557"/>
              <a:gd name="connsiteX127" fmla="*/ 5415629 w 10232859"/>
              <a:gd name="connsiteY127" fmla="*/ 282282 h 1705557"/>
              <a:gd name="connsiteX128" fmla="*/ 5433078 w 10232859"/>
              <a:gd name="connsiteY128" fmla="*/ 286198 h 1705557"/>
              <a:gd name="connsiteX129" fmla="*/ 5435759 w 10232859"/>
              <a:gd name="connsiteY129" fmla="*/ 289614 h 1705557"/>
              <a:gd name="connsiteX130" fmla="*/ 5447372 w 10232859"/>
              <a:gd name="connsiteY130" fmla="*/ 293101 h 1705557"/>
              <a:gd name="connsiteX131" fmla="*/ 5469289 w 10232859"/>
              <a:gd name="connsiteY131" fmla="*/ 302134 h 1705557"/>
              <a:gd name="connsiteX132" fmla="*/ 5508752 w 10232859"/>
              <a:gd name="connsiteY132" fmla="*/ 312267 h 1705557"/>
              <a:gd name="connsiteX133" fmla="*/ 5509657 w 10232859"/>
              <a:gd name="connsiteY133" fmla="*/ 311450 h 1705557"/>
              <a:gd name="connsiteX134" fmla="*/ 5521245 w 10232859"/>
              <a:gd name="connsiteY134" fmla="*/ 310202 h 1705557"/>
              <a:gd name="connsiteX135" fmla="*/ 5542415 w 10232859"/>
              <a:gd name="connsiteY135" fmla="*/ 310009 h 1705557"/>
              <a:gd name="connsiteX136" fmla="*/ 5596538 w 10232859"/>
              <a:gd name="connsiteY136" fmla="*/ 297667 h 1705557"/>
              <a:gd name="connsiteX137" fmla="*/ 5632514 w 10232859"/>
              <a:gd name="connsiteY137" fmla="*/ 308476 h 1705557"/>
              <a:gd name="connsiteX138" fmla="*/ 5640005 w 10232859"/>
              <a:gd name="connsiteY138" fmla="*/ 310131 h 1705557"/>
              <a:gd name="connsiteX139" fmla="*/ 5640259 w 10232859"/>
              <a:gd name="connsiteY139" fmla="*/ 309949 h 1705557"/>
              <a:gd name="connsiteX140" fmla="*/ 5648365 w 10232859"/>
              <a:gd name="connsiteY140" fmla="*/ 311268 h 1705557"/>
              <a:gd name="connsiteX141" fmla="*/ 5653662 w 10232859"/>
              <a:gd name="connsiteY141" fmla="*/ 313149 h 1705557"/>
              <a:gd name="connsiteX142" fmla="*/ 5668196 w 10232859"/>
              <a:gd name="connsiteY142" fmla="*/ 316360 h 1705557"/>
              <a:gd name="connsiteX143" fmla="*/ 5673886 w 10232859"/>
              <a:gd name="connsiteY143" fmla="*/ 316040 h 1705557"/>
              <a:gd name="connsiteX144" fmla="*/ 5677139 w 10232859"/>
              <a:gd name="connsiteY144" fmla="*/ 313859 h 1705557"/>
              <a:gd name="connsiteX145" fmla="*/ 5708983 w 10232859"/>
              <a:gd name="connsiteY145" fmla="*/ 313188 h 1705557"/>
              <a:gd name="connsiteX146" fmla="*/ 5773909 w 10232859"/>
              <a:gd name="connsiteY146" fmla="*/ 318575 h 1705557"/>
              <a:gd name="connsiteX147" fmla="*/ 5809500 w 10232859"/>
              <a:gd name="connsiteY147" fmla="*/ 324964 h 1705557"/>
              <a:gd name="connsiteX148" fmla="*/ 5908729 w 10232859"/>
              <a:gd name="connsiteY148" fmla="*/ 338849 h 1705557"/>
              <a:gd name="connsiteX149" fmla="*/ 6009654 w 10232859"/>
              <a:gd name="connsiteY149" fmla="*/ 350040 h 1705557"/>
              <a:gd name="connsiteX150" fmla="*/ 6067487 w 10232859"/>
              <a:gd name="connsiteY150" fmla="*/ 340226 h 1705557"/>
              <a:gd name="connsiteX151" fmla="*/ 6073281 w 10232859"/>
              <a:gd name="connsiteY151" fmla="*/ 340830 h 1705557"/>
              <a:gd name="connsiteX152" fmla="*/ 6086225 w 10232859"/>
              <a:gd name="connsiteY152" fmla="*/ 346135 h 1705557"/>
              <a:gd name="connsiteX153" fmla="*/ 6105063 w 10232859"/>
              <a:gd name="connsiteY153" fmla="*/ 353854 h 1705557"/>
              <a:gd name="connsiteX154" fmla="*/ 6135796 w 10232859"/>
              <a:gd name="connsiteY154" fmla="*/ 369657 h 1705557"/>
              <a:gd name="connsiteX155" fmla="*/ 6195166 w 10232859"/>
              <a:gd name="connsiteY155" fmla="*/ 366704 h 1705557"/>
              <a:gd name="connsiteX156" fmla="*/ 6216259 w 10232859"/>
              <a:gd name="connsiteY156" fmla="*/ 369879 h 1705557"/>
              <a:gd name="connsiteX157" fmla="*/ 6228331 w 10232859"/>
              <a:gd name="connsiteY157" fmla="*/ 370548 h 1705557"/>
              <a:gd name="connsiteX158" fmla="*/ 6229602 w 10232859"/>
              <a:gd name="connsiteY158" fmla="*/ 369928 h 1705557"/>
              <a:gd name="connsiteX159" fmla="*/ 6258988 w 10232859"/>
              <a:gd name="connsiteY159" fmla="*/ 385174 h 1705557"/>
              <a:gd name="connsiteX160" fmla="*/ 6264106 w 10232859"/>
              <a:gd name="connsiteY160" fmla="*/ 385655 h 1705557"/>
              <a:gd name="connsiteX161" fmla="*/ 6281703 w 10232859"/>
              <a:gd name="connsiteY161" fmla="*/ 397568 h 1705557"/>
              <a:gd name="connsiteX162" fmla="*/ 6291622 w 10232859"/>
              <a:gd name="connsiteY162" fmla="*/ 402669 h 1705557"/>
              <a:gd name="connsiteX163" fmla="*/ 6292712 w 10232859"/>
              <a:gd name="connsiteY163" fmla="*/ 406285 h 1705557"/>
              <a:gd name="connsiteX164" fmla="*/ 6308227 w 10232859"/>
              <a:gd name="connsiteY164" fmla="*/ 412710 h 1705557"/>
              <a:gd name="connsiteX165" fmla="*/ 6328981 w 10232859"/>
              <a:gd name="connsiteY165" fmla="*/ 416009 h 1705557"/>
              <a:gd name="connsiteX166" fmla="*/ 6368693 w 10232859"/>
              <a:gd name="connsiteY166" fmla="*/ 424359 h 1705557"/>
              <a:gd name="connsiteX167" fmla="*/ 6414811 w 10232859"/>
              <a:gd name="connsiteY167" fmla="*/ 458714 h 1705557"/>
              <a:gd name="connsiteX168" fmla="*/ 6467879 w 10232859"/>
              <a:gd name="connsiteY168" fmla="*/ 474762 h 1705557"/>
              <a:gd name="connsiteX169" fmla="*/ 6564351 w 10232859"/>
              <a:gd name="connsiteY169" fmla="*/ 544032 h 1705557"/>
              <a:gd name="connsiteX170" fmla="*/ 6711178 w 10232859"/>
              <a:gd name="connsiteY170" fmla="*/ 580124 h 1705557"/>
              <a:gd name="connsiteX171" fmla="*/ 6764036 w 10232859"/>
              <a:gd name="connsiteY171" fmla="*/ 595457 h 1705557"/>
              <a:gd name="connsiteX172" fmla="*/ 6858983 w 10232859"/>
              <a:gd name="connsiteY172" fmla="*/ 630237 h 1705557"/>
              <a:gd name="connsiteX173" fmla="*/ 6910661 w 10232859"/>
              <a:gd name="connsiteY173" fmla="*/ 641134 h 1705557"/>
              <a:gd name="connsiteX174" fmla="*/ 6944111 w 10232859"/>
              <a:gd name="connsiteY174" fmla="*/ 666016 h 1705557"/>
              <a:gd name="connsiteX175" fmla="*/ 6965771 w 10232859"/>
              <a:gd name="connsiteY175" fmla="*/ 666445 h 1705557"/>
              <a:gd name="connsiteX176" fmla="*/ 6969639 w 10232859"/>
              <a:gd name="connsiteY176" fmla="*/ 666351 h 1705557"/>
              <a:gd name="connsiteX177" fmla="*/ 6982242 w 10232859"/>
              <a:gd name="connsiteY177" fmla="*/ 669626 h 1705557"/>
              <a:gd name="connsiteX178" fmla="*/ 6989387 w 10232859"/>
              <a:gd name="connsiteY178" fmla="*/ 665988 h 1705557"/>
              <a:gd name="connsiteX179" fmla="*/ 7010930 w 10232859"/>
              <a:gd name="connsiteY179" fmla="*/ 667648 h 1705557"/>
              <a:gd name="connsiteX180" fmla="*/ 7033125 w 10232859"/>
              <a:gd name="connsiteY180" fmla="*/ 674950 h 1705557"/>
              <a:gd name="connsiteX181" fmla="*/ 7134461 w 10232859"/>
              <a:gd name="connsiteY181" fmla="*/ 714706 h 1705557"/>
              <a:gd name="connsiteX182" fmla="*/ 7197450 w 10232859"/>
              <a:gd name="connsiteY182" fmla="*/ 735608 h 1705557"/>
              <a:gd name="connsiteX183" fmla="*/ 7225084 w 10232859"/>
              <a:gd name="connsiteY183" fmla="*/ 739019 h 1705557"/>
              <a:gd name="connsiteX184" fmla="*/ 7261183 w 10232859"/>
              <a:gd name="connsiteY184" fmla="*/ 746827 h 1705557"/>
              <a:gd name="connsiteX185" fmla="*/ 7327760 w 10232859"/>
              <a:gd name="connsiteY185" fmla="*/ 757100 h 1705557"/>
              <a:gd name="connsiteX186" fmla="*/ 7412222 w 10232859"/>
              <a:gd name="connsiteY186" fmla="*/ 777001 h 1705557"/>
              <a:gd name="connsiteX187" fmla="*/ 7457904 w 10232859"/>
              <a:gd name="connsiteY187" fmla="*/ 810835 h 1705557"/>
              <a:gd name="connsiteX188" fmla="*/ 7465795 w 10232859"/>
              <a:gd name="connsiteY188" fmla="*/ 809112 h 1705557"/>
              <a:gd name="connsiteX189" fmla="*/ 7505046 w 10232859"/>
              <a:gd name="connsiteY189" fmla="*/ 823031 h 1705557"/>
              <a:gd name="connsiteX190" fmla="*/ 7623220 w 10232859"/>
              <a:gd name="connsiteY190" fmla="*/ 895034 h 1705557"/>
              <a:gd name="connsiteX191" fmla="*/ 7700458 w 10232859"/>
              <a:gd name="connsiteY191" fmla="*/ 921593 h 1705557"/>
              <a:gd name="connsiteX192" fmla="*/ 7730988 w 10232859"/>
              <a:gd name="connsiteY192" fmla="*/ 927270 h 1705557"/>
              <a:gd name="connsiteX193" fmla="*/ 7781942 w 10232859"/>
              <a:gd name="connsiteY193" fmla="*/ 937017 h 1705557"/>
              <a:gd name="connsiteX194" fmla="*/ 7827704 w 10232859"/>
              <a:gd name="connsiteY194" fmla="*/ 935072 h 1705557"/>
              <a:gd name="connsiteX195" fmla="*/ 7867270 w 10232859"/>
              <a:gd name="connsiteY195" fmla="*/ 946880 h 1705557"/>
              <a:gd name="connsiteX196" fmla="*/ 7866538 w 10232859"/>
              <a:gd name="connsiteY196" fmla="*/ 961559 h 1705557"/>
              <a:gd name="connsiteX197" fmla="*/ 7912084 w 10232859"/>
              <a:gd name="connsiteY197" fmla="*/ 970314 h 1705557"/>
              <a:gd name="connsiteX198" fmla="*/ 7982264 w 10232859"/>
              <a:gd name="connsiteY198" fmla="*/ 982287 h 1705557"/>
              <a:gd name="connsiteX199" fmla="*/ 7991272 w 10232859"/>
              <a:gd name="connsiteY199" fmla="*/ 987618 h 1705557"/>
              <a:gd name="connsiteX200" fmla="*/ 8006496 w 10232859"/>
              <a:gd name="connsiteY200" fmla="*/ 979353 h 1705557"/>
              <a:gd name="connsiteX201" fmla="*/ 8034497 w 10232859"/>
              <a:gd name="connsiteY201" fmla="*/ 978568 h 1705557"/>
              <a:gd name="connsiteX202" fmla="*/ 8150881 w 10232859"/>
              <a:gd name="connsiteY202" fmla="*/ 996925 h 1705557"/>
              <a:gd name="connsiteX203" fmla="*/ 8172106 w 10232859"/>
              <a:gd name="connsiteY203" fmla="*/ 997026 h 1705557"/>
              <a:gd name="connsiteX204" fmla="*/ 8196076 w 10232859"/>
              <a:gd name="connsiteY204" fmla="*/ 1006592 h 1705557"/>
              <a:gd name="connsiteX205" fmla="*/ 8247463 w 10232859"/>
              <a:gd name="connsiteY205" fmla="*/ 1022846 h 1705557"/>
              <a:gd name="connsiteX206" fmla="*/ 8279272 w 10232859"/>
              <a:gd name="connsiteY206" fmla="*/ 1039435 h 1705557"/>
              <a:gd name="connsiteX207" fmla="*/ 8289611 w 10232859"/>
              <a:gd name="connsiteY207" fmla="*/ 1035144 h 1705557"/>
              <a:gd name="connsiteX208" fmla="*/ 8311483 w 10232859"/>
              <a:gd name="connsiteY208" fmla="*/ 1035913 h 1705557"/>
              <a:gd name="connsiteX209" fmla="*/ 8399489 w 10232859"/>
              <a:gd name="connsiteY209" fmla="*/ 1055076 h 1705557"/>
              <a:gd name="connsiteX210" fmla="*/ 8415973 w 10232859"/>
              <a:gd name="connsiteY210" fmla="*/ 1056174 h 1705557"/>
              <a:gd name="connsiteX211" fmla="*/ 8433326 w 10232859"/>
              <a:gd name="connsiteY211" fmla="*/ 1064395 h 1705557"/>
              <a:gd name="connsiteX212" fmla="*/ 8502328 w 10232859"/>
              <a:gd name="connsiteY212" fmla="*/ 1098012 h 1705557"/>
              <a:gd name="connsiteX213" fmla="*/ 8534346 w 10232859"/>
              <a:gd name="connsiteY213" fmla="*/ 1113494 h 1705557"/>
              <a:gd name="connsiteX214" fmla="*/ 8534980 w 10232859"/>
              <a:gd name="connsiteY214" fmla="*/ 1117375 h 1705557"/>
              <a:gd name="connsiteX215" fmla="*/ 8544104 w 10232859"/>
              <a:gd name="connsiteY215" fmla="*/ 1114920 h 1705557"/>
              <a:gd name="connsiteX216" fmla="*/ 8567742 w 10232859"/>
              <a:gd name="connsiteY216" fmla="*/ 1124104 h 1705557"/>
              <a:gd name="connsiteX217" fmla="*/ 8633779 w 10232859"/>
              <a:gd name="connsiteY217" fmla="*/ 1145740 h 1705557"/>
              <a:gd name="connsiteX218" fmla="*/ 8676965 w 10232859"/>
              <a:gd name="connsiteY218" fmla="*/ 1163463 h 1705557"/>
              <a:gd name="connsiteX219" fmla="*/ 8698944 w 10232859"/>
              <a:gd name="connsiteY219" fmla="*/ 1163453 h 1705557"/>
              <a:gd name="connsiteX220" fmla="*/ 8711456 w 10232859"/>
              <a:gd name="connsiteY220" fmla="*/ 1175731 h 1705557"/>
              <a:gd name="connsiteX221" fmla="*/ 8732793 w 10232859"/>
              <a:gd name="connsiteY221" fmla="*/ 1179486 h 1705557"/>
              <a:gd name="connsiteX222" fmla="*/ 8751897 w 10232859"/>
              <a:gd name="connsiteY222" fmla="*/ 1197400 h 1705557"/>
              <a:gd name="connsiteX223" fmla="*/ 8793564 w 10232859"/>
              <a:gd name="connsiteY223" fmla="*/ 1179086 h 1705557"/>
              <a:gd name="connsiteX224" fmla="*/ 8834270 w 10232859"/>
              <a:gd name="connsiteY224" fmla="*/ 1213138 h 1705557"/>
              <a:gd name="connsiteX225" fmla="*/ 8853872 w 10232859"/>
              <a:gd name="connsiteY225" fmla="*/ 1221228 h 1705557"/>
              <a:gd name="connsiteX226" fmla="*/ 8861901 w 10232859"/>
              <a:gd name="connsiteY226" fmla="*/ 1217889 h 1705557"/>
              <a:gd name="connsiteX227" fmla="*/ 8874168 w 10232859"/>
              <a:gd name="connsiteY227" fmla="*/ 1220481 h 1705557"/>
              <a:gd name="connsiteX228" fmla="*/ 8871123 w 10232859"/>
              <a:gd name="connsiteY228" fmla="*/ 1227674 h 1705557"/>
              <a:gd name="connsiteX229" fmla="*/ 8903537 w 10232859"/>
              <a:gd name="connsiteY229" fmla="*/ 1237102 h 1705557"/>
              <a:gd name="connsiteX230" fmla="*/ 8933767 w 10232859"/>
              <a:gd name="connsiteY230" fmla="*/ 1269882 h 1705557"/>
              <a:gd name="connsiteX231" fmla="*/ 8985765 w 10232859"/>
              <a:gd name="connsiteY231" fmla="*/ 1294178 h 1705557"/>
              <a:gd name="connsiteX232" fmla="*/ 9071444 w 10232859"/>
              <a:gd name="connsiteY232" fmla="*/ 1323819 h 1705557"/>
              <a:gd name="connsiteX233" fmla="*/ 9096711 w 10232859"/>
              <a:gd name="connsiteY233" fmla="*/ 1334291 h 1705557"/>
              <a:gd name="connsiteX234" fmla="*/ 9338853 w 10232859"/>
              <a:gd name="connsiteY234" fmla="*/ 1454560 h 1705557"/>
              <a:gd name="connsiteX235" fmla="*/ 9520814 w 10232859"/>
              <a:gd name="connsiteY235" fmla="*/ 1456341 h 1705557"/>
              <a:gd name="connsiteX236" fmla="*/ 9702271 w 10232859"/>
              <a:gd name="connsiteY236" fmla="*/ 1495067 h 1705557"/>
              <a:gd name="connsiteX237" fmla="*/ 9744273 w 10232859"/>
              <a:gd name="connsiteY237" fmla="*/ 1530026 h 1705557"/>
              <a:gd name="connsiteX238" fmla="*/ 9771903 w 10232859"/>
              <a:gd name="connsiteY238" fmla="*/ 1536548 h 1705557"/>
              <a:gd name="connsiteX239" fmla="*/ 9818565 w 10232859"/>
              <a:gd name="connsiteY239" fmla="*/ 1545059 h 1705557"/>
              <a:gd name="connsiteX240" fmla="*/ 9882202 w 10232859"/>
              <a:gd name="connsiteY240" fmla="*/ 1572402 h 1705557"/>
              <a:gd name="connsiteX241" fmla="*/ 10022025 w 10232859"/>
              <a:gd name="connsiteY241" fmla="*/ 1606210 h 1705557"/>
              <a:gd name="connsiteX242" fmla="*/ 10220406 w 10232859"/>
              <a:gd name="connsiteY242" fmla="*/ 1683519 h 1705557"/>
              <a:gd name="connsiteX243" fmla="*/ 10232859 w 10232859"/>
              <a:gd name="connsiteY243" fmla="*/ 1705557 h 1705557"/>
              <a:gd name="connsiteX244" fmla="*/ 0 w 10232859"/>
              <a:gd name="connsiteY244" fmla="*/ 1705557 h 1705557"/>
              <a:gd name="connsiteX245" fmla="*/ 0 w 10232859"/>
              <a:gd name="connsiteY245" fmla="*/ 28342 h 1705557"/>
              <a:gd name="connsiteX246" fmla="*/ 8097 w 10232859"/>
              <a:gd name="connsiteY246" fmla="*/ 30869 h 1705557"/>
              <a:gd name="connsiteX247" fmla="*/ 77128 w 10232859"/>
              <a:gd name="connsiteY247" fmla="*/ 13381 h 1705557"/>
              <a:gd name="connsiteX248" fmla="*/ 188338 w 10232859"/>
              <a:gd name="connsiteY248" fmla="*/ 11593 h 1705557"/>
              <a:gd name="connsiteX249" fmla="*/ 298809 w 10232859"/>
              <a:gd name="connsiteY249" fmla="*/ 12712 h 1705557"/>
              <a:gd name="connsiteX250" fmla="*/ 338985 w 10232859"/>
              <a:gd name="connsiteY250" fmla="*/ 14520 h 1705557"/>
              <a:gd name="connsiteX251" fmla="*/ 409815 w 10232859"/>
              <a:gd name="connsiteY251" fmla="*/ 11559 h 1705557"/>
              <a:gd name="connsiteX252" fmla="*/ 424169 w 10232859"/>
              <a:gd name="connsiteY252" fmla="*/ 880 h 1705557"/>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11246 w 10232859"/>
              <a:gd name="connsiteY41" fmla="*/ 233408 h 1699043"/>
              <a:gd name="connsiteX42" fmla="*/ 2364066 w 10232859"/>
              <a:gd name="connsiteY42" fmla="*/ 218237 h 1699043"/>
              <a:gd name="connsiteX43" fmla="*/ 2400814 w 10232859"/>
              <a:gd name="connsiteY43" fmla="*/ 227165 h 1699043"/>
              <a:gd name="connsiteX44" fmla="*/ 2408414 w 10232859"/>
              <a:gd name="connsiteY44" fmla="*/ 228429 h 1699043"/>
              <a:gd name="connsiteX45" fmla="*/ 2408650 w 10232859"/>
              <a:gd name="connsiteY45" fmla="*/ 228234 h 1699043"/>
              <a:gd name="connsiteX46" fmla="*/ 2416835 w 10232859"/>
              <a:gd name="connsiteY46" fmla="*/ 229128 h 1699043"/>
              <a:gd name="connsiteX47" fmla="*/ 2422271 w 10232859"/>
              <a:gd name="connsiteY47" fmla="*/ 230733 h 1699043"/>
              <a:gd name="connsiteX48" fmla="*/ 2490341 w 10232859"/>
              <a:gd name="connsiteY48" fmla="*/ 211074 h 1699043"/>
              <a:gd name="connsiteX49" fmla="*/ 2588929 w 10232859"/>
              <a:gd name="connsiteY49" fmla="*/ 200980 h 1699043"/>
              <a:gd name="connsiteX50" fmla="*/ 2687426 w 10232859"/>
              <a:gd name="connsiteY50" fmla="*/ 193848 h 1699043"/>
              <a:gd name="connsiteX51" fmla="*/ 2723517 w 10232859"/>
              <a:gd name="connsiteY51" fmla="*/ 192652 h 1699043"/>
              <a:gd name="connsiteX52" fmla="*/ 2785956 w 10232859"/>
              <a:gd name="connsiteY52" fmla="*/ 184404 h 1699043"/>
              <a:gd name="connsiteX53" fmla="*/ 2813378 w 10232859"/>
              <a:gd name="connsiteY53" fmla="*/ 176833 h 1699043"/>
              <a:gd name="connsiteX54" fmla="*/ 2814782 w 10232859"/>
              <a:gd name="connsiteY54" fmla="*/ 177153 h 1699043"/>
              <a:gd name="connsiteX55" fmla="*/ 2816580 w 10232859"/>
              <a:gd name="connsiteY55" fmla="*/ 174366 h 1699043"/>
              <a:gd name="connsiteX56" fmla="*/ 2821623 w 10232859"/>
              <a:gd name="connsiteY56" fmla="*/ 172875 h 1699043"/>
              <a:gd name="connsiteX57" fmla="*/ 2836688 w 10232859"/>
              <a:gd name="connsiteY57" fmla="*/ 172971 h 1699043"/>
              <a:gd name="connsiteX58" fmla="*/ 2842564 w 10232859"/>
              <a:gd name="connsiteY58" fmla="*/ 173695 h 1699043"/>
              <a:gd name="connsiteX59" fmla="*/ 2850712 w 10232859"/>
              <a:gd name="connsiteY59" fmla="*/ 173290 h 1699043"/>
              <a:gd name="connsiteX60" fmla="*/ 2850846 w 10232859"/>
              <a:gd name="connsiteY60" fmla="*/ 173062 h 1699043"/>
              <a:gd name="connsiteX61" fmla="*/ 2858611 w 10232859"/>
              <a:gd name="connsiteY61" fmla="*/ 173112 h 1699043"/>
              <a:gd name="connsiteX62" fmla="*/ 2897454 w 10232859"/>
              <a:gd name="connsiteY62" fmla="*/ 176114 h 1699043"/>
              <a:gd name="connsiteX63" fmla="*/ 2940369 w 10232859"/>
              <a:gd name="connsiteY63" fmla="*/ 152944 h 1699043"/>
              <a:gd name="connsiteX64" fmla="*/ 2959670 w 10232859"/>
              <a:gd name="connsiteY64" fmla="*/ 148367 h 1699043"/>
              <a:gd name="connsiteX65" fmla="*/ 2969615 w 10232859"/>
              <a:gd name="connsiteY65" fmla="*/ 144755 h 1699043"/>
              <a:gd name="connsiteX66" fmla="*/ 2970000 w 10232859"/>
              <a:gd name="connsiteY66" fmla="*/ 143776 h 1699043"/>
              <a:gd name="connsiteX67" fmla="*/ 3007272 w 10232859"/>
              <a:gd name="connsiteY67" fmla="*/ 146766 h 1699043"/>
              <a:gd name="connsiteX68" fmla="*/ 3011677 w 10232859"/>
              <a:gd name="connsiteY68" fmla="*/ 145404 h 1699043"/>
              <a:gd name="connsiteX69" fmla="*/ 3036668 w 10232859"/>
              <a:gd name="connsiteY69" fmla="*/ 149604 h 1699043"/>
              <a:gd name="connsiteX70" fmla="*/ 3049208 w 10232859"/>
              <a:gd name="connsiteY70" fmla="*/ 150573 h 1699043"/>
              <a:gd name="connsiteX71" fmla="*/ 3053517 w 10232859"/>
              <a:gd name="connsiteY71" fmla="*/ 153322 h 1699043"/>
              <a:gd name="connsiteX72" fmla="*/ 3071637 w 10232859"/>
              <a:gd name="connsiteY72" fmla="*/ 153496 h 1699043"/>
              <a:gd name="connsiteX73" fmla="*/ 3110077 w 10232859"/>
              <a:gd name="connsiteY73" fmla="*/ 149202 h 1699043"/>
              <a:gd name="connsiteX74" fmla="*/ 3173743 w 10232859"/>
              <a:gd name="connsiteY74" fmla="*/ 159581 h 1699043"/>
              <a:gd name="connsiteX75" fmla="*/ 3254203 w 10232859"/>
              <a:gd name="connsiteY75" fmla="*/ 151756 h 1699043"/>
              <a:gd name="connsiteX76" fmla="*/ 3380350 w 10232859"/>
              <a:gd name="connsiteY76" fmla="*/ 151151 h 1699043"/>
              <a:gd name="connsiteX77" fmla="*/ 3476147 w 10232859"/>
              <a:gd name="connsiteY77" fmla="*/ 170925 h 1699043"/>
              <a:gd name="connsiteX78" fmla="*/ 3581876 w 10232859"/>
              <a:gd name="connsiteY78" fmla="*/ 150448 h 1699043"/>
              <a:gd name="connsiteX79" fmla="*/ 3704761 w 10232859"/>
              <a:gd name="connsiteY79" fmla="*/ 150492 h 1699043"/>
              <a:gd name="connsiteX80" fmla="*/ 3755040 w 10232859"/>
              <a:gd name="connsiteY80" fmla="*/ 141978 h 1699043"/>
              <a:gd name="connsiteX81" fmla="*/ 3804689 w 10232859"/>
              <a:gd name="connsiteY81" fmla="*/ 151893 h 1699043"/>
              <a:gd name="connsiteX82" fmla="*/ 3821793 w 10232859"/>
              <a:gd name="connsiteY82" fmla="*/ 144743 h 1699043"/>
              <a:gd name="connsiteX83" fmla="*/ 3824682 w 10232859"/>
              <a:gd name="connsiteY83" fmla="*/ 143319 h 1699043"/>
              <a:gd name="connsiteX84" fmla="*/ 3837536 w 10232859"/>
              <a:gd name="connsiteY84" fmla="*/ 141778 h 1699043"/>
              <a:gd name="connsiteX85" fmla="*/ 3839550 w 10232859"/>
              <a:gd name="connsiteY85" fmla="*/ 136147 h 1699043"/>
              <a:gd name="connsiteX86" fmla="*/ 3857743 w 10232859"/>
              <a:gd name="connsiteY86" fmla="*/ 130104 h 1699043"/>
              <a:gd name="connsiteX87" fmla="*/ 3881852 w 10232859"/>
              <a:gd name="connsiteY87" fmla="*/ 128717 h 1699043"/>
              <a:gd name="connsiteX88" fmla="*/ 3998088 w 10232859"/>
              <a:gd name="connsiteY88" fmla="*/ 127932 h 1699043"/>
              <a:gd name="connsiteX89" fmla="*/ 4066682 w 10232859"/>
              <a:gd name="connsiteY89" fmla="*/ 124147 h 1699043"/>
              <a:gd name="connsiteX90" fmla="*/ 4091246 w 10232859"/>
              <a:gd name="connsiteY90" fmla="*/ 117503 h 1699043"/>
              <a:gd name="connsiteX91" fmla="*/ 4126556 w 10232859"/>
              <a:gd name="connsiteY91" fmla="*/ 111725 h 1699043"/>
              <a:gd name="connsiteX92" fmla="*/ 4187717 w 10232859"/>
              <a:gd name="connsiteY92" fmla="*/ 97496 h 1699043"/>
              <a:gd name="connsiteX93" fmla="*/ 4220826 w 10232859"/>
              <a:gd name="connsiteY93" fmla="*/ 95991 h 1699043"/>
              <a:gd name="connsiteX94" fmla="*/ 4239014 w 10232859"/>
              <a:gd name="connsiteY94" fmla="*/ 90840 h 1699043"/>
              <a:gd name="connsiteX95" fmla="*/ 4246653 w 10232859"/>
              <a:gd name="connsiteY95" fmla="*/ 91360 h 1699043"/>
              <a:gd name="connsiteX96" fmla="*/ 4271841 w 10232859"/>
              <a:gd name="connsiteY96" fmla="*/ 90188 h 1699043"/>
              <a:gd name="connsiteX97" fmla="*/ 4286277 w 10232859"/>
              <a:gd name="connsiteY97" fmla="*/ 90173 h 1699043"/>
              <a:gd name="connsiteX98" fmla="*/ 4292025 w 10232859"/>
              <a:gd name="connsiteY98" fmla="*/ 90407 h 1699043"/>
              <a:gd name="connsiteX99" fmla="*/ 4304713 w 10232859"/>
              <a:gd name="connsiteY99" fmla="*/ 95673 h 1699043"/>
              <a:gd name="connsiteX100" fmla="*/ 4321285 w 10232859"/>
              <a:gd name="connsiteY100" fmla="*/ 93560 h 1699043"/>
              <a:gd name="connsiteX101" fmla="*/ 4339561 w 10232859"/>
              <a:gd name="connsiteY101" fmla="*/ 98806 h 1699043"/>
              <a:gd name="connsiteX102" fmla="*/ 4343990 w 10232859"/>
              <a:gd name="connsiteY102" fmla="*/ 94576 h 1699043"/>
              <a:gd name="connsiteX103" fmla="*/ 4358885 w 10232859"/>
              <a:gd name="connsiteY103" fmla="*/ 90264 h 1699043"/>
              <a:gd name="connsiteX104" fmla="*/ 4371648 w 10232859"/>
              <a:gd name="connsiteY104" fmla="*/ 95312 h 1699043"/>
              <a:gd name="connsiteX105" fmla="*/ 4398380 w 10232859"/>
              <a:gd name="connsiteY105" fmla="*/ 98447 h 1699043"/>
              <a:gd name="connsiteX106" fmla="*/ 4405729 w 10232859"/>
              <a:gd name="connsiteY106" fmla="*/ 97677 h 1699043"/>
              <a:gd name="connsiteX107" fmla="*/ 4431408 w 10232859"/>
              <a:gd name="connsiteY107" fmla="*/ 104311 h 1699043"/>
              <a:gd name="connsiteX108" fmla="*/ 4472183 w 10232859"/>
              <a:gd name="connsiteY108" fmla="*/ 109916 h 1699043"/>
              <a:gd name="connsiteX109" fmla="*/ 4518828 w 10232859"/>
              <a:gd name="connsiteY109" fmla="*/ 112600 h 1699043"/>
              <a:gd name="connsiteX110" fmla="*/ 4532040 w 10232859"/>
              <a:gd name="connsiteY110" fmla="*/ 117793 h 1699043"/>
              <a:gd name="connsiteX111" fmla="*/ 4617778 w 10232859"/>
              <a:gd name="connsiteY111" fmla="*/ 130479 h 1699043"/>
              <a:gd name="connsiteX112" fmla="*/ 4641872 w 10232859"/>
              <a:gd name="connsiteY112" fmla="*/ 134207 h 1699043"/>
              <a:gd name="connsiteX113" fmla="*/ 4662766 w 10232859"/>
              <a:gd name="connsiteY113" fmla="*/ 132438 h 1699043"/>
              <a:gd name="connsiteX114" fmla="*/ 4667770 w 10232859"/>
              <a:gd name="connsiteY114" fmla="*/ 127694 h 1699043"/>
              <a:gd name="connsiteX115" fmla="*/ 4681052 w 10232859"/>
              <a:gd name="connsiteY115" fmla="*/ 128947 h 1699043"/>
              <a:gd name="connsiteX116" fmla="*/ 4684624 w 10232859"/>
              <a:gd name="connsiteY116" fmla="*/ 128241 h 1699043"/>
              <a:gd name="connsiteX117" fmla="*/ 4705061 w 10232859"/>
              <a:gd name="connsiteY117" fmla="*/ 125234 h 1699043"/>
              <a:gd name="connsiteX118" fmla="*/ 4747746 w 10232859"/>
              <a:gd name="connsiteY118" fmla="*/ 144617 h 1699043"/>
              <a:gd name="connsiteX119" fmla="*/ 4801045 w 10232859"/>
              <a:gd name="connsiteY119" fmla="*/ 147239 h 1699043"/>
              <a:gd name="connsiteX120" fmla="*/ 5001600 w 10232859"/>
              <a:gd name="connsiteY120" fmla="*/ 190239 h 1699043"/>
              <a:gd name="connsiteX121" fmla="*/ 5033465 w 10232859"/>
              <a:gd name="connsiteY121" fmla="*/ 175915 h 1699043"/>
              <a:gd name="connsiteX122" fmla="*/ 5115965 w 10232859"/>
              <a:gd name="connsiteY122" fmla="*/ 186069 h 1699043"/>
              <a:gd name="connsiteX123" fmla="*/ 5237936 w 10232859"/>
              <a:gd name="connsiteY123" fmla="*/ 239508 h 1699043"/>
              <a:gd name="connsiteX124" fmla="*/ 5290566 w 10232859"/>
              <a:gd name="connsiteY124" fmla="*/ 263295 h 1699043"/>
              <a:gd name="connsiteX125" fmla="*/ 5344878 w 10232859"/>
              <a:gd name="connsiteY125" fmla="*/ 276360 h 1699043"/>
              <a:gd name="connsiteX126" fmla="*/ 5413398 w 10232859"/>
              <a:gd name="connsiteY126" fmla="*/ 276235 h 1699043"/>
              <a:gd name="connsiteX127" fmla="*/ 5415629 w 10232859"/>
              <a:gd name="connsiteY127" fmla="*/ 275768 h 1699043"/>
              <a:gd name="connsiteX128" fmla="*/ 5433078 w 10232859"/>
              <a:gd name="connsiteY128" fmla="*/ 279684 h 1699043"/>
              <a:gd name="connsiteX129" fmla="*/ 5435759 w 10232859"/>
              <a:gd name="connsiteY129" fmla="*/ 283100 h 1699043"/>
              <a:gd name="connsiteX130" fmla="*/ 5447372 w 10232859"/>
              <a:gd name="connsiteY130" fmla="*/ 286587 h 1699043"/>
              <a:gd name="connsiteX131" fmla="*/ 5469289 w 10232859"/>
              <a:gd name="connsiteY131" fmla="*/ 295620 h 1699043"/>
              <a:gd name="connsiteX132" fmla="*/ 5508752 w 10232859"/>
              <a:gd name="connsiteY132" fmla="*/ 305753 h 1699043"/>
              <a:gd name="connsiteX133" fmla="*/ 5509657 w 10232859"/>
              <a:gd name="connsiteY133" fmla="*/ 304936 h 1699043"/>
              <a:gd name="connsiteX134" fmla="*/ 5521245 w 10232859"/>
              <a:gd name="connsiteY134" fmla="*/ 303688 h 1699043"/>
              <a:gd name="connsiteX135" fmla="*/ 5542415 w 10232859"/>
              <a:gd name="connsiteY135" fmla="*/ 303495 h 1699043"/>
              <a:gd name="connsiteX136" fmla="*/ 5596538 w 10232859"/>
              <a:gd name="connsiteY136" fmla="*/ 291153 h 1699043"/>
              <a:gd name="connsiteX137" fmla="*/ 5632514 w 10232859"/>
              <a:gd name="connsiteY137" fmla="*/ 301962 h 1699043"/>
              <a:gd name="connsiteX138" fmla="*/ 5640005 w 10232859"/>
              <a:gd name="connsiteY138" fmla="*/ 303617 h 1699043"/>
              <a:gd name="connsiteX139" fmla="*/ 5640259 w 10232859"/>
              <a:gd name="connsiteY139" fmla="*/ 303435 h 1699043"/>
              <a:gd name="connsiteX140" fmla="*/ 5648365 w 10232859"/>
              <a:gd name="connsiteY140" fmla="*/ 304754 h 1699043"/>
              <a:gd name="connsiteX141" fmla="*/ 5653662 w 10232859"/>
              <a:gd name="connsiteY141" fmla="*/ 306635 h 1699043"/>
              <a:gd name="connsiteX142" fmla="*/ 5668196 w 10232859"/>
              <a:gd name="connsiteY142" fmla="*/ 309846 h 1699043"/>
              <a:gd name="connsiteX143" fmla="*/ 5673886 w 10232859"/>
              <a:gd name="connsiteY143" fmla="*/ 309526 h 1699043"/>
              <a:gd name="connsiteX144" fmla="*/ 5677139 w 10232859"/>
              <a:gd name="connsiteY144" fmla="*/ 307345 h 1699043"/>
              <a:gd name="connsiteX145" fmla="*/ 5708983 w 10232859"/>
              <a:gd name="connsiteY145" fmla="*/ 306674 h 1699043"/>
              <a:gd name="connsiteX146" fmla="*/ 5773909 w 10232859"/>
              <a:gd name="connsiteY146" fmla="*/ 312061 h 1699043"/>
              <a:gd name="connsiteX147" fmla="*/ 5809500 w 10232859"/>
              <a:gd name="connsiteY147" fmla="*/ 318450 h 1699043"/>
              <a:gd name="connsiteX148" fmla="*/ 5908729 w 10232859"/>
              <a:gd name="connsiteY148" fmla="*/ 332335 h 1699043"/>
              <a:gd name="connsiteX149" fmla="*/ 6009654 w 10232859"/>
              <a:gd name="connsiteY149" fmla="*/ 343526 h 1699043"/>
              <a:gd name="connsiteX150" fmla="*/ 6067487 w 10232859"/>
              <a:gd name="connsiteY150" fmla="*/ 333712 h 1699043"/>
              <a:gd name="connsiteX151" fmla="*/ 6073281 w 10232859"/>
              <a:gd name="connsiteY151" fmla="*/ 334316 h 1699043"/>
              <a:gd name="connsiteX152" fmla="*/ 6086225 w 10232859"/>
              <a:gd name="connsiteY152" fmla="*/ 339621 h 1699043"/>
              <a:gd name="connsiteX153" fmla="*/ 6105063 w 10232859"/>
              <a:gd name="connsiteY153" fmla="*/ 347340 h 1699043"/>
              <a:gd name="connsiteX154" fmla="*/ 6135796 w 10232859"/>
              <a:gd name="connsiteY154" fmla="*/ 363143 h 1699043"/>
              <a:gd name="connsiteX155" fmla="*/ 6195166 w 10232859"/>
              <a:gd name="connsiteY155" fmla="*/ 360190 h 1699043"/>
              <a:gd name="connsiteX156" fmla="*/ 6216259 w 10232859"/>
              <a:gd name="connsiteY156" fmla="*/ 363365 h 1699043"/>
              <a:gd name="connsiteX157" fmla="*/ 6228331 w 10232859"/>
              <a:gd name="connsiteY157" fmla="*/ 364034 h 1699043"/>
              <a:gd name="connsiteX158" fmla="*/ 6229602 w 10232859"/>
              <a:gd name="connsiteY158" fmla="*/ 363414 h 1699043"/>
              <a:gd name="connsiteX159" fmla="*/ 6258988 w 10232859"/>
              <a:gd name="connsiteY159" fmla="*/ 378660 h 1699043"/>
              <a:gd name="connsiteX160" fmla="*/ 6264106 w 10232859"/>
              <a:gd name="connsiteY160" fmla="*/ 379141 h 1699043"/>
              <a:gd name="connsiteX161" fmla="*/ 6281703 w 10232859"/>
              <a:gd name="connsiteY161" fmla="*/ 391054 h 1699043"/>
              <a:gd name="connsiteX162" fmla="*/ 6291622 w 10232859"/>
              <a:gd name="connsiteY162" fmla="*/ 396155 h 1699043"/>
              <a:gd name="connsiteX163" fmla="*/ 6292712 w 10232859"/>
              <a:gd name="connsiteY163" fmla="*/ 399771 h 1699043"/>
              <a:gd name="connsiteX164" fmla="*/ 6308227 w 10232859"/>
              <a:gd name="connsiteY164" fmla="*/ 406196 h 1699043"/>
              <a:gd name="connsiteX165" fmla="*/ 6328981 w 10232859"/>
              <a:gd name="connsiteY165" fmla="*/ 409495 h 1699043"/>
              <a:gd name="connsiteX166" fmla="*/ 6368693 w 10232859"/>
              <a:gd name="connsiteY166" fmla="*/ 417845 h 1699043"/>
              <a:gd name="connsiteX167" fmla="*/ 6414811 w 10232859"/>
              <a:gd name="connsiteY167" fmla="*/ 452200 h 1699043"/>
              <a:gd name="connsiteX168" fmla="*/ 6467879 w 10232859"/>
              <a:gd name="connsiteY168" fmla="*/ 468248 h 1699043"/>
              <a:gd name="connsiteX169" fmla="*/ 6564351 w 10232859"/>
              <a:gd name="connsiteY169" fmla="*/ 537518 h 1699043"/>
              <a:gd name="connsiteX170" fmla="*/ 6711178 w 10232859"/>
              <a:gd name="connsiteY170" fmla="*/ 573610 h 1699043"/>
              <a:gd name="connsiteX171" fmla="*/ 6764036 w 10232859"/>
              <a:gd name="connsiteY171" fmla="*/ 588943 h 1699043"/>
              <a:gd name="connsiteX172" fmla="*/ 6858983 w 10232859"/>
              <a:gd name="connsiteY172" fmla="*/ 623723 h 1699043"/>
              <a:gd name="connsiteX173" fmla="*/ 6910661 w 10232859"/>
              <a:gd name="connsiteY173" fmla="*/ 634620 h 1699043"/>
              <a:gd name="connsiteX174" fmla="*/ 6944111 w 10232859"/>
              <a:gd name="connsiteY174" fmla="*/ 659502 h 1699043"/>
              <a:gd name="connsiteX175" fmla="*/ 6965771 w 10232859"/>
              <a:gd name="connsiteY175" fmla="*/ 659931 h 1699043"/>
              <a:gd name="connsiteX176" fmla="*/ 6969639 w 10232859"/>
              <a:gd name="connsiteY176" fmla="*/ 659837 h 1699043"/>
              <a:gd name="connsiteX177" fmla="*/ 6982242 w 10232859"/>
              <a:gd name="connsiteY177" fmla="*/ 663112 h 1699043"/>
              <a:gd name="connsiteX178" fmla="*/ 6989387 w 10232859"/>
              <a:gd name="connsiteY178" fmla="*/ 659474 h 1699043"/>
              <a:gd name="connsiteX179" fmla="*/ 7010930 w 10232859"/>
              <a:gd name="connsiteY179" fmla="*/ 661134 h 1699043"/>
              <a:gd name="connsiteX180" fmla="*/ 7033125 w 10232859"/>
              <a:gd name="connsiteY180" fmla="*/ 668436 h 1699043"/>
              <a:gd name="connsiteX181" fmla="*/ 7134461 w 10232859"/>
              <a:gd name="connsiteY181" fmla="*/ 708192 h 1699043"/>
              <a:gd name="connsiteX182" fmla="*/ 7197450 w 10232859"/>
              <a:gd name="connsiteY182" fmla="*/ 729094 h 1699043"/>
              <a:gd name="connsiteX183" fmla="*/ 7225084 w 10232859"/>
              <a:gd name="connsiteY183" fmla="*/ 732505 h 1699043"/>
              <a:gd name="connsiteX184" fmla="*/ 7261183 w 10232859"/>
              <a:gd name="connsiteY184" fmla="*/ 740313 h 1699043"/>
              <a:gd name="connsiteX185" fmla="*/ 7327760 w 10232859"/>
              <a:gd name="connsiteY185" fmla="*/ 750586 h 1699043"/>
              <a:gd name="connsiteX186" fmla="*/ 7412222 w 10232859"/>
              <a:gd name="connsiteY186" fmla="*/ 770487 h 1699043"/>
              <a:gd name="connsiteX187" fmla="*/ 7457904 w 10232859"/>
              <a:gd name="connsiteY187" fmla="*/ 804321 h 1699043"/>
              <a:gd name="connsiteX188" fmla="*/ 7465795 w 10232859"/>
              <a:gd name="connsiteY188" fmla="*/ 802598 h 1699043"/>
              <a:gd name="connsiteX189" fmla="*/ 7505046 w 10232859"/>
              <a:gd name="connsiteY189" fmla="*/ 816517 h 1699043"/>
              <a:gd name="connsiteX190" fmla="*/ 7623220 w 10232859"/>
              <a:gd name="connsiteY190" fmla="*/ 888520 h 1699043"/>
              <a:gd name="connsiteX191" fmla="*/ 7700458 w 10232859"/>
              <a:gd name="connsiteY191" fmla="*/ 915079 h 1699043"/>
              <a:gd name="connsiteX192" fmla="*/ 7730988 w 10232859"/>
              <a:gd name="connsiteY192" fmla="*/ 920756 h 1699043"/>
              <a:gd name="connsiteX193" fmla="*/ 7781942 w 10232859"/>
              <a:gd name="connsiteY193" fmla="*/ 930503 h 1699043"/>
              <a:gd name="connsiteX194" fmla="*/ 7827704 w 10232859"/>
              <a:gd name="connsiteY194" fmla="*/ 928558 h 1699043"/>
              <a:gd name="connsiteX195" fmla="*/ 7867270 w 10232859"/>
              <a:gd name="connsiteY195" fmla="*/ 940366 h 1699043"/>
              <a:gd name="connsiteX196" fmla="*/ 7866538 w 10232859"/>
              <a:gd name="connsiteY196" fmla="*/ 955045 h 1699043"/>
              <a:gd name="connsiteX197" fmla="*/ 7912084 w 10232859"/>
              <a:gd name="connsiteY197" fmla="*/ 963800 h 1699043"/>
              <a:gd name="connsiteX198" fmla="*/ 7982264 w 10232859"/>
              <a:gd name="connsiteY198" fmla="*/ 975773 h 1699043"/>
              <a:gd name="connsiteX199" fmla="*/ 7991272 w 10232859"/>
              <a:gd name="connsiteY199" fmla="*/ 981104 h 1699043"/>
              <a:gd name="connsiteX200" fmla="*/ 8006496 w 10232859"/>
              <a:gd name="connsiteY200" fmla="*/ 972839 h 1699043"/>
              <a:gd name="connsiteX201" fmla="*/ 8034497 w 10232859"/>
              <a:gd name="connsiteY201" fmla="*/ 972054 h 1699043"/>
              <a:gd name="connsiteX202" fmla="*/ 8150881 w 10232859"/>
              <a:gd name="connsiteY202" fmla="*/ 990411 h 1699043"/>
              <a:gd name="connsiteX203" fmla="*/ 8172106 w 10232859"/>
              <a:gd name="connsiteY203" fmla="*/ 990512 h 1699043"/>
              <a:gd name="connsiteX204" fmla="*/ 8196076 w 10232859"/>
              <a:gd name="connsiteY204" fmla="*/ 1000078 h 1699043"/>
              <a:gd name="connsiteX205" fmla="*/ 8247463 w 10232859"/>
              <a:gd name="connsiteY205" fmla="*/ 1016332 h 1699043"/>
              <a:gd name="connsiteX206" fmla="*/ 8279272 w 10232859"/>
              <a:gd name="connsiteY206" fmla="*/ 1032921 h 1699043"/>
              <a:gd name="connsiteX207" fmla="*/ 8289611 w 10232859"/>
              <a:gd name="connsiteY207" fmla="*/ 1028630 h 1699043"/>
              <a:gd name="connsiteX208" fmla="*/ 8311483 w 10232859"/>
              <a:gd name="connsiteY208" fmla="*/ 1029399 h 1699043"/>
              <a:gd name="connsiteX209" fmla="*/ 8399489 w 10232859"/>
              <a:gd name="connsiteY209" fmla="*/ 1048562 h 1699043"/>
              <a:gd name="connsiteX210" fmla="*/ 8415973 w 10232859"/>
              <a:gd name="connsiteY210" fmla="*/ 1049660 h 1699043"/>
              <a:gd name="connsiteX211" fmla="*/ 8433326 w 10232859"/>
              <a:gd name="connsiteY211" fmla="*/ 1057881 h 1699043"/>
              <a:gd name="connsiteX212" fmla="*/ 8502328 w 10232859"/>
              <a:gd name="connsiteY212" fmla="*/ 1091498 h 1699043"/>
              <a:gd name="connsiteX213" fmla="*/ 8534346 w 10232859"/>
              <a:gd name="connsiteY213" fmla="*/ 1106980 h 1699043"/>
              <a:gd name="connsiteX214" fmla="*/ 8534980 w 10232859"/>
              <a:gd name="connsiteY214" fmla="*/ 1110861 h 1699043"/>
              <a:gd name="connsiteX215" fmla="*/ 8544104 w 10232859"/>
              <a:gd name="connsiteY215" fmla="*/ 1108406 h 1699043"/>
              <a:gd name="connsiteX216" fmla="*/ 8567742 w 10232859"/>
              <a:gd name="connsiteY216" fmla="*/ 1117590 h 1699043"/>
              <a:gd name="connsiteX217" fmla="*/ 8633779 w 10232859"/>
              <a:gd name="connsiteY217" fmla="*/ 1139226 h 1699043"/>
              <a:gd name="connsiteX218" fmla="*/ 8676965 w 10232859"/>
              <a:gd name="connsiteY218" fmla="*/ 1156949 h 1699043"/>
              <a:gd name="connsiteX219" fmla="*/ 8698944 w 10232859"/>
              <a:gd name="connsiteY219" fmla="*/ 1156939 h 1699043"/>
              <a:gd name="connsiteX220" fmla="*/ 8711456 w 10232859"/>
              <a:gd name="connsiteY220" fmla="*/ 1169217 h 1699043"/>
              <a:gd name="connsiteX221" fmla="*/ 8732793 w 10232859"/>
              <a:gd name="connsiteY221" fmla="*/ 1172972 h 1699043"/>
              <a:gd name="connsiteX222" fmla="*/ 8751897 w 10232859"/>
              <a:gd name="connsiteY222" fmla="*/ 1190886 h 1699043"/>
              <a:gd name="connsiteX223" fmla="*/ 8793564 w 10232859"/>
              <a:gd name="connsiteY223" fmla="*/ 1172572 h 1699043"/>
              <a:gd name="connsiteX224" fmla="*/ 8834270 w 10232859"/>
              <a:gd name="connsiteY224" fmla="*/ 1206624 h 1699043"/>
              <a:gd name="connsiteX225" fmla="*/ 8853872 w 10232859"/>
              <a:gd name="connsiteY225" fmla="*/ 1214714 h 1699043"/>
              <a:gd name="connsiteX226" fmla="*/ 8861901 w 10232859"/>
              <a:gd name="connsiteY226" fmla="*/ 1211375 h 1699043"/>
              <a:gd name="connsiteX227" fmla="*/ 8874168 w 10232859"/>
              <a:gd name="connsiteY227" fmla="*/ 1213967 h 1699043"/>
              <a:gd name="connsiteX228" fmla="*/ 8871123 w 10232859"/>
              <a:gd name="connsiteY228" fmla="*/ 1221160 h 1699043"/>
              <a:gd name="connsiteX229" fmla="*/ 8903537 w 10232859"/>
              <a:gd name="connsiteY229" fmla="*/ 1230588 h 1699043"/>
              <a:gd name="connsiteX230" fmla="*/ 8933767 w 10232859"/>
              <a:gd name="connsiteY230" fmla="*/ 1263368 h 1699043"/>
              <a:gd name="connsiteX231" fmla="*/ 8985765 w 10232859"/>
              <a:gd name="connsiteY231" fmla="*/ 1287664 h 1699043"/>
              <a:gd name="connsiteX232" fmla="*/ 9071444 w 10232859"/>
              <a:gd name="connsiteY232" fmla="*/ 1317305 h 1699043"/>
              <a:gd name="connsiteX233" fmla="*/ 9096711 w 10232859"/>
              <a:gd name="connsiteY233" fmla="*/ 1327777 h 1699043"/>
              <a:gd name="connsiteX234" fmla="*/ 9338853 w 10232859"/>
              <a:gd name="connsiteY234" fmla="*/ 1448046 h 1699043"/>
              <a:gd name="connsiteX235" fmla="*/ 9520814 w 10232859"/>
              <a:gd name="connsiteY235" fmla="*/ 1449827 h 1699043"/>
              <a:gd name="connsiteX236" fmla="*/ 9702271 w 10232859"/>
              <a:gd name="connsiteY236" fmla="*/ 1488553 h 1699043"/>
              <a:gd name="connsiteX237" fmla="*/ 9744273 w 10232859"/>
              <a:gd name="connsiteY237" fmla="*/ 1523512 h 1699043"/>
              <a:gd name="connsiteX238" fmla="*/ 9771903 w 10232859"/>
              <a:gd name="connsiteY238" fmla="*/ 1530034 h 1699043"/>
              <a:gd name="connsiteX239" fmla="*/ 9818565 w 10232859"/>
              <a:gd name="connsiteY239" fmla="*/ 1538545 h 1699043"/>
              <a:gd name="connsiteX240" fmla="*/ 9882202 w 10232859"/>
              <a:gd name="connsiteY240" fmla="*/ 1565888 h 1699043"/>
              <a:gd name="connsiteX241" fmla="*/ 10022025 w 10232859"/>
              <a:gd name="connsiteY241" fmla="*/ 1599696 h 1699043"/>
              <a:gd name="connsiteX242" fmla="*/ 10220406 w 10232859"/>
              <a:gd name="connsiteY242" fmla="*/ 1677005 h 1699043"/>
              <a:gd name="connsiteX243" fmla="*/ 10232859 w 10232859"/>
              <a:gd name="connsiteY243" fmla="*/ 1699043 h 1699043"/>
              <a:gd name="connsiteX244" fmla="*/ 0 w 10232859"/>
              <a:gd name="connsiteY244" fmla="*/ 1699043 h 1699043"/>
              <a:gd name="connsiteX245" fmla="*/ 0 w 10232859"/>
              <a:gd name="connsiteY245" fmla="*/ 21828 h 1699043"/>
              <a:gd name="connsiteX246" fmla="*/ 8097 w 10232859"/>
              <a:gd name="connsiteY246" fmla="*/ 24355 h 1699043"/>
              <a:gd name="connsiteX247" fmla="*/ 77128 w 10232859"/>
              <a:gd name="connsiteY247" fmla="*/ 6867 h 1699043"/>
              <a:gd name="connsiteX248" fmla="*/ 188338 w 10232859"/>
              <a:gd name="connsiteY248" fmla="*/ 5079 h 1699043"/>
              <a:gd name="connsiteX249" fmla="*/ 298809 w 10232859"/>
              <a:gd name="connsiteY249" fmla="*/ 6198 h 1699043"/>
              <a:gd name="connsiteX250" fmla="*/ 338985 w 10232859"/>
              <a:gd name="connsiteY250" fmla="*/ 8006 h 1699043"/>
              <a:gd name="connsiteX251" fmla="*/ 409815 w 10232859"/>
              <a:gd name="connsiteY25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033465 w 10232859"/>
              <a:gd name="connsiteY120" fmla="*/ 175915 h 1699043"/>
              <a:gd name="connsiteX121" fmla="*/ 5115965 w 10232859"/>
              <a:gd name="connsiteY121" fmla="*/ 186069 h 1699043"/>
              <a:gd name="connsiteX122" fmla="*/ 5237936 w 10232859"/>
              <a:gd name="connsiteY122" fmla="*/ 239508 h 1699043"/>
              <a:gd name="connsiteX123" fmla="*/ 5290566 w 10232859"/>
              <a:gd name="connsiteY123" fmla="*/ 263295 h 1699043"/>
              <a:gd name="connsiteX124" fmla="*/ 5344878 w 10232859"/>
              <a:gd name="connsiteY124" fmla="*/ 276360 h 1699043"/>
              <a:gd name="connsiteX125" fmla="*/ 5413398 w 10232859"/>
              <a:gd name="connsiteY125" fmla="*/ 276235 h 1699043"/>
              <a:gd name="connsiteX126" fmla="*/ 5415629 w 10232859"/>
              <a:gd name="connsiteY126" fmla="*/ 275768 h 1699043"/>
              <a:gd name="connsiteX127" fmla="*/ 5433078 w 10232859"/>
              <a:gd name="connsiteY127" fmla="*/ 279684 h 1699043"/>
              <a:gd name="connsiteX128" fmla="*/ 5435759 w 10232859"/>
              <a:gd name="connsiteY128" fmla="*/ 283100 h 1699043"/>
              <a:gd name="connsiteX129" fmla="*/ 5447372 w 10232859"/>
              <a:gd name="connsiteY129" fmla="*/ 286587 h 1699043"/>
              <a:gd name="connsiteX130" fmla="*/ 5469289 w 10232859"/>
              <a:gd name="connsiteY130" fmla="*/ 295620 h 1699043"/>
              <a:gd name="connsiteX131" fmla="*/ 5508752 w 10232859"/>
              <a:gd name="connsiteY131" fmla="*/ 305753 h 1699043"/>
              <a:gd name="connsiteX132" fmla="*/ 5509657 w 10232859"/>
              <a:gd name="connsiteY132" fmla="*/ 304936 h 1699043"/>
              <a:gd name="connsiteX133" fmla="*/ 5521245 w 10232859"/>
              <a:gd name="connsiteY133" fmla="*/ 303688 h 1699043"/>
              <a:gd name="connsiteX134" fmla="*/ 5542415 w 10232859"/>
              <a:gd name="connsiteY134" fmla="*/ 303495 h 1699043"/>
              <a:gd name="connsiteX135" fmla="*/ 5596538 w 10232859"/>
              <a:gd name="connsiteY135" fmla="*/ 291153 h 1699043"/>
              <a:gd name="connsiteX136" fmla="*/ 5632514 w 10232859"/>
              <a:gd name="connsiteY136" fmla="*/ 301962 h 1699043"/>
              <a:gd name="connsiteX137" fmla="*/ 5640005 w 10232859"/>
              <a:gd name="connsiteY137" fmla="*/ 303617 h 1699043"/>
              <a:gd name="connsiteX138" fmla="*/ 5640259 w 10232859"/>
              <a:gd name="connsiteY138" fmla="*/ 303435 h 1699043"/>
              <a:gd name="connsiteX139" fmla="*/ 5648365 w 10232859"/>
              <a:gd name="connsiteY139" fmla="*/ 304754 h 1699043"/>
              <a:gd name="connsiteX140" fmla="*/ 5653662 w 10232859"/>
              <a:gd name="connsiteY140" fmla="*/ 306635 h 1699043"/>
              <a:gd name="connsiteX141" fmla="*/ 5668196 w 10232859"/>
              <a:gd name="connsiteY141" fmla="*/ 309846 h 1699043"/>
              <a:gd name="connsiteX142" fmla="*/ 5673886 w 10232859"/>
              <a:gd name="connsiteY142" fmla="*/ 309526 h 1699043"/>
              <a:gd name="connsiteX143" fmla="*/ 5677139 w 10232859"/>
              <a:gd name="connsiteY143" fmla="*/ 307345 h 1699043"/>
              <a:gd name="connsiteX144" fmla="*/ 5708983 w 10232859"/>
              <a:gd name="connsiteY144" fmla="*/ 306674 h 1699043"/>
              <a:gd name="connsiteX145" fmla="*/ 5773909 w 10232859"/>
              <a:gd name="connsiteY145" fmla="*/ 312061 h 1699043"/>
              <a:gd name="connsiteX146" fmla="*/ 5809500 w 10232859"/>
              <a:gd name="connsiteY146" fmla="*/ 318450 h 1699043"/>
              <a:gd name="connsiteX147" fmla="*/ 5908729 w 10232859"/>
              <a:gd name="connsiteY147" fmla="*/ 332335 h 1699043"/>
              <a:gd name="connsiteX148" fmla="*/ 6009654 w 10232859"/>
              <a:gd name="connsiteY148" fmla="*/ 343526 h 1699043"/>
              <a:gd name="connsiteX149" fmla="*/ 6067487 w 10232859"/>
              <a:gd name="connsiteY149" fmla="*/ 333712 h 1699043"/>
              <a:gd name="connsiteX150" fmla="*/ 6073281 w 10232859"/>
              <a:gd name="connsiteY150" fmla="*/ 334316 h 1699043"/>
              <a:gd name="connsiteX151" fmla="*/ 6086225 w 10232859"/>
              <a:gd name="connsiteY151" fmla="*/ 339621 h 1699043"/>
              <a:gd name="connsiteX152" fmla="*/ 6105063 w 10232859"/>
              <a:gd name="connsiteY152" fmla="*/ 347340 h 1699043"/>
              <a:gd name="connsiteX153" fmla="*/ 6135796 w 10232859"/>
              <a:gd name="connsiteY153" fmla="*/ 363143 h 1699043"/>
              <a:gd name="connsiteX154" fmla="*/ 6195166 w 10232859"/>
              <a:gd name="connsiteY154" fmla="*/ 360190 h 1699043"/>
              <a:gd name="connsiteX155" fmla="*/ 6216259 w 10232859"/>
              <a:gd name="connsiteY155" fmla="*/ 363365 h 1699043"/>
              <a:gd name="connsiteX156" fmla="*/ 6228331 w 10232859"/>
              <a:gd name="connsiteY156" fmla="*/ 364034 h 1699043"/>
              <a:gd name="connsiteX157" fmla="*/ 6229602 w 10232859"/>
              <a:gd name="connsiteY157" fmla="*/ 363414 h 1699043"/>
              <a:gd name="connsiteX158" fmla="*/ 6258988 w 10232859"/>
              <a:gd name="connsiteY158" fmla="*/ 378660 h 1699043"/>
              <a:gd name="connsiteX159" fmla="*/ 6264106 w 10232859"/>
              <a:gd name="connsiteY159" fmla="*/ 379141 h 1699043"/>
              <a:gd name="connsiteX160" fmla="*/ 6281703 w 10232859"/>
              <a:gd name="connsiteY160" fmla="*/ 391054 h 1699043"/>
              <a:gd name="connsiteX161" fmla="*/ 6291622 w 10232859"/>
              <a:gd name="connsiteY161" fmla="*/ 396155 h 1699043"/>
              <a:gd name="connsiteX162" fmla="*/ 6292712 w 10232859"/>
              <a:gd name="connsiteY162" fmla="*/ 399771 h 1699043"/>
              <a:gd name="connsiteX163" fmla="*/ 6308227 w 10232859"/>
              <a:gd name="connsiteY163" fmla="*/ 406196 h 1699043"/>
              <a:gd name="connsiteX164" fmla="*/ 6328981 w 10232859"/>
              <a:gd name="connsiteY164" fmla="*/ 409495 h 1699043"/>
              <a:gd name="connsiteX165" fmla="*/ 6368693 w 10232859"/>
              <a:gd name="connsiteY165" fmla="*/ 417845 h 1699043"/>
              <a:gd name="connsiteX166" fmla="*/ 6414811 w 10232859"/>
              <a:gd name="connsiteY166" fmla="*/ 452200 h 1699043"/>
              <a:gd name="connsiteX167" fmla="*/ 6467879 w 10232859"/>
              <a:gd name="connsiteY167" fmla="*/ 468248 h 1699043"/>
              <a:gd name="connsiteX168" fmla="*/ 6564351 w 10232859"/>
              <a:gd name="connsiteY168" fmla="*/ 537518 h 1699043"/>
              <a:gd name="connsiteX169" fmla="*/ 6711178 w 10232859"/>
              <a:gd name="connsiteY169" fmla="*/ 573610 h 1699043"/>
              <a:gd name="connsiteX170" fmla="*/ 6764036 w 10232859"/>
              <a:gd name="connsiteY170" fmla="*/ 588943 h 1699043"/>
              <a:gd name="connsiteX171" fmla="*/ 6858983 w 10232859"/>
              <a:gd name="connsiteY171" fmla="*/ 623723 h 1699043"/>
              <a:gd name="connsiteX172" fmla="*/ 6910661 w 10232859"/>
              <a:gd name="connsiteY172" fmla="*/ 634620 h 1699043"/>
              <a:gd name="connsiteX173" fmla="*/ 6944111 w 10232859"/>
              <a:gd name="connsiteY173" fmla="*/ 659502 h 1699043"/>
              <a:gd name="connsiteX174" fmla="*/ 6965771 w 10232859"/>
              <a:gd name="connsiteY174" fmla="*/ 659931 h 1699043"/>
              <a:gd name="connsiteX175" fmla="*/ 6969639 w 10232859"/>
              <a:gd name="connsiteY175" fmla="*/ 659837 h 1699043"/>
              <a:gd name="connsiteX176" fmla="*/ 6982242 w 10232859"/>
              <a:gd name="connsiteY176" fmla="*/ 663112 h 1699043"/>
              <a:gd name="connsiteX177" fmla="*/ 6989387 w 10232859"/>
              <a:gd name="connsiteY177" fmla="*/ 659474 h 1699043"/>
              <a:gd name="connsiteX178" fmla="*/ 7010930 w 10232859"/>
              <a:gd name="connsiteY178" fmla="*/ 661134 h 1699043"/>
              <a:gd name="connsiteX179" fmla="*/ 7033125 w 10232859"/>
              <a:gd name="connsiteY179" fmla="*/ 668436 h 1699043"/>
              <a:gd name="connsiteX180" fmla="*/ 7134461 w 10232859"/>
              <a:gd name="connsiteY180" fmla="*/ 708192 h 1699043"/>
              <a:gd name="connsiteX181" fmla="*/ 7197450 w 10232859"/>
              <a:gd name="connsiteY181" fmla="*/ 729094 h 1699043"/>
              <a:gd name="connsiteX182" fmla="*/ 7225084 w 10232859"/>
              <a:gd name="connsiteY182" fmla="*/ 732505 h 1699043"/>
              <a:gd name="connsiteX183" fmla="*/ 7261183 w 10232859"/>
              <a:gd name="connsiteY183" fmla="*/ 740313 h 1699043"/>
              <a:gd name="connsiteX184" fmla="*/ 7327760 w 10232859"/>
              <a:gd name="connsiteY184" fmla="*/ 750586 h 1699043"/>
              <a:gd name="connsiteX185" fmla="*/ 7412222 w 10232859"/>
              <a:gd name="connsiteY185" fmla="*/ 770487 h 1699043"/>
              <a:gd name="connsiteX186" fmla="*/ 7457904 w 10232859"/>
              <a:gd name="connsiteY186" fmla="*/ 804321 h 1699043"/>
              <a:gd name="connsiteX187" fmla="*/ 7465795 w 10232859"/>
              <a:gd name="connsiteY187" fmla="*/ 802598 h 1699043"/>
              <a:gd name="connsiteX188" fmla="*/ 7505046 w 10232859"/>
              <a:gd name="connsiteY188" fmla="*/ 816517 h 1699043"/>
              <a:gd name="connsiteX189" fmla="*/ 7623220 w 10232859"/>
              <a:gd name="connsiteY189" fmla="*/ 888520 h 1699043"/>
              <a:gd name="connsiteX190" fmla="*/ 7700458 w 10232859"/>
              <a:gd name="connsiteY190" fmla="*/ 915079 h 1699043"/>
              <a:gd name="connsiteX191" fmla="*/ 7730988 w 10232859"/>
              <a:gd name="connsiteY191" fmla="*/ 920756 h 1699043"/>
              <a:gd name="connsiteX192" fmla="*/ 7781942 w 10232859"/>
              <a:gd name="connsiteY192" fmla="*/ 930503 h 1699043"/>
              <a:gd name="connsiteX193" fmla="*/ 7827704 w 10232859"/>
              <a:gd name="connsiteY193" fmla="*/ 928558 h 1699043"/>
              <a:gd name="connsiteX194" fmla="*/ 7867270 w 10232859"/>
              <a:gd name="connsiteY194" fmla="*/ 940366 h 1699043"/>
              <a:gd name="connsiteX195" fmla="*/ 7866538 w 10232859"/>
              <a:gd name="connsiteY195" fmla="*/ 955045 h 1699043"/>
              <a:gd name="connsiteX196" fmla="*/ 7912084 w 10232859"/>
              <a:gd name="connsiteY196" fmla="*/ 963800 h 1699043"/>
              <a:gd name="connsiteX197" fmla="*/ 7982264 w 10232859"/>
              <a:gd name="connsiteY197" fmla="*/ 975773 h 1699043"/>
              <a:gd name="connsiteX198" fmla="*/ 7991272 w 10232859"/>
              <a:gd name="connsiteY198" fmla="*/ 981104 h 1699043"/>
              <a:gd name="connsiteX199" fmla="*/ 8006496 w 10232859"/>
              <a:gd name="connsiteY199" fmla="*/ 972839 h 1699043"/>
              <a:gd name="connsiteX200" fmla="*/ 8034497 w 10232859"/>
              <a:gd name="connsiteY200" fmla="*/ 972054 h 1699043"/>
              <a:gd name="connsiteX201" fmla="*/ 8150881 w 10232859"/>
              <a:gd name="connsiteY201" fmla="*/ 990411 h 1699043"/>
              <a:gd name="connsiteX202" fmla="*/ 8172106 w 10232859"/>
              <a:gd name="connsiteY202" fmla="*/ 990512 h 1699043"/>
              <a:gd name="connsiteX203" fmla="*/ 8196076 w 10232859"/>
              <a:gd name="connsiteY203" fmla="*/ 1000078 h 1699043"/>
              <a:gd name="connsiteX204" fmla="*/ 8247463 w 10232859"/>
              <a:gd name="connsiteY204" fmla="*/ 1016332 h 1699043"/>
              <a:gd name="connsiteX205" fmla="*/ 8279272 w 10232859"/>
              <a:gd name="connsiteY205" fmla="*/ 1032921 h 1699043"/>
              <a:gd name="connsiteX206" fmla="*/ 8289611 w 10232859"/>
              <a:gd name="connsiteY206" fmla="*/ 1028630 h 1699043"/>
              <a:gd name="connsiteX207" fmla="*/ 8311483 w 10232859"/>
              <a:gd name="connsiteY207" fmla="*/ 1029399 h 1699043"/>
              <a:gd name="connsiteX208" fmla="*/ 8399489 w 10232859"/>
              <a:gd name="connsiteY208" fmla="*/ 1048562 h 1699043"/>
              <a:gd name="connsiteX209" fmla="*/ 8415973 w 10232859"/>
              <a:gd name="connsiteY209" fmla="*/ 1049660 h 1699043"/>
              <a:gd name="connsiteX210" fmla="*/ 8433326 w 10232859"/>
              <a:gd name="connsiteY210" fmla="*/ 1057881 h 1699043"/>
              <a:gd name="connsiteX211" fmla="*/ 8502328 w 10232859"/>
              <a:gd name="connsiteY211" fmla="*/ 1091498 h 1699043"/>
              <a:gd name="connsiteX212" fmla="*/ 8534346 w 10232859"/>
              <a:gd name="connsiteY212" fmla="*/ 1106980 h 1699043"/>
              <a:gd name="connsiteX213" fmla="*/ 8534980 w 10232859"/>
              <a:gd name="connsiteY213" fmla="*/ 1110861 h 1699043"/>
              <a:gd name="connsiteX214" fmla="*/ 8544104 w 10232859"/>
              <a:gd name="connsiteY214" fmla="*/ 1108406 h 1699043"/>
              <a:gd name="connsiteX215" fmla="*/ 8567742 w 10232859"/>
              <a:gd name="connsiteY215" fmla="*/ 1117590 h 1699043"/>
              <a:gd name="connsiteX216" fmla="*/ 8633779 w 10232859"/>
              <a:gd name="connsiteY216" fmla="*/ 1139226 h 1699043"/>
              <a:gd name="connsiteX217" fmla="*/ 8676965 w 10232859"/>
              <a:gd name="connsiteY217" fmla="*/ 1156949 h 1699043"/>
              <a:gd name="connsiteX218" fmla="*/ 8698944 w 10232859"/>
              <a:gd name="connsiteY218" fmla="*/ 1156939 h 1699043"/>
              <a:gd name="connsiteX219" fmla="*/ 8711456 w 10232859"/>
              <a:gd name="connsiteY219" fmla="*/ 1169217 h 1699043"/>
              <a:gd name="connsiteX220" fmla="*/ 8732793 w 10232859"/>
              <a:gd name="connsiteY220" fmla="*/ 1172972 h 1699043"/>
              <a:gd name="connsiteX221" fmla="*/ 8751897 w 10232859"/>
              <a:gd name="connsiteY221" fmla="*/ 1190886 h 1699043"/>
              <a:gd name="connsiteX222" fmla="*/ 8793564 w 10232859"/>
              <a:gd name="connsiteY222" fmla="*/ 1172572 h 1699043"/>
              <a:gd name="connsiteX223" fmla="*/ 8834270 w 10232859"/>
              <a:gd name="connsiteY223" fmla="*/ 1206624 h 1699043"/>
              <a:gd name="connsiteX224" fmla="*/ 8853872 w 10232859"/>
              <a:gd name="connsiteY224" fmla="*/ 1214714 h 1699043"/>
              <a:gd name="connsiteX225" fmla="*/ 8861901 w 10232859"/>
              <a:gd name="connsiteY225" fmla="*/ 1211375 h 1699043"/>
              <a:gd name="connsiteX226" fmla="*/ 8874168 w 10232859"/>
              <a:gd name="connsiteY226" fmla="*/ 1213967 h 1699043"/>
              <a:gd name="connsiteX227" fmla="*/ 8871123 w 10232859"/>
              <a:gd name="connsiteY227" fmla="*/ 1221160 h 1699043"/>
              <a:gd name="connsiteX228" fmla="*/ 8903537 w 10232859"/>
              <a:gd name="connsiteY228" fmla="*/ 1230588 h 1699043"/>
              <a:gd name="connsiteX229" fmla="*/ 8933767 w 10232859"/>
              <a:gd name="connsiteY229" fmla="*/ 1263368 h 1699043"/>
              <a:gd name="connsiteX230" fmla="*/ 8985765 w 10232859"/>
              <a:gd name="connsiteY230" fmla="*/ 1287664 h 1699043"/>
              <a:gd name="connsiteX231" fmla="*/ 9071444 w 10232859"/>
              <a:gd name="connsiteY231" fmla="*/ 1317305 h 1699043"/>
              <a:gd name="connsiteX232" fmla="*/ 9096711 w 10232859"/>
              <a:gd name="connsiteY232" fmla="*/ 1327777 h 1699043"/>
              <a:gd name="connsiteX233" fmla="*/ 9338853 w 10232859"/>
              <a:gd name="connsiteY233" fmla="*/ 1448046 h 1699043"/>
              <a:gd name="connsiteX234" fmla="*/ 9520814 w 10232859"/>
              <a:gd name="connsiteY234" fmla="*/ 1449827 h 1699043"/>
              <a:gd name="connsiteX235" fmla="*/ 9702271 w 10232859"/>
              <a:gd name="connsiteY235" fmla="*/ 1488553 h 1699043"/>
              <a:gd name="connsiteX236" fmla="*/ 9744273 w 10232859"/>
              <a:gd name="connsiteY236" fmla="*/ 1523512 h 1699043"/>
              <a:gd name="connsiteX237" fmla="*/ 9771903 w 10232859"/>
              <a:gd name="connsiteY237" fmla="*/ 1530034 h 1699043"/>
              <a:gd name="connsiteX238" fmla="*/ 9818565 w 10232859"/>
              <a:gd name="connsiteY238" fmla="*/ 1538545 h 1699043"/>
              <a:gd name="connsiteX239" fmla="*/ 9882202 w 10232859"/>
              <a:gd name="connsiteY239" fmla="*/ 1565888 h 1699043"/>
              <a:gd name="connsiteX240" fmla="*/ 10022025 w 10232859"/>
              <a:gd name="connsiteY240" fmla="*/ 1599696 h 1699043"/>
              <a:gd name="connsiteX241" fmla="*/ 10220406 w 10232859"/>
              <a:gd name="connsiteY241" fmla="*/ 1677005 h 1699043"/>
              <a:gd name="connsiteX242" fmla="*/ 10232859 w 10232859"/>
              <a:gd name="connsiteY242" fmla="*/ 1699043 h 1699043"/>
              <a:gd name="connsiteX243" fmla="*/ 0 w 10232859"/>
              <a:gd name="connsiteY243" fmla="*/ 1699043 h 1699043"/>
              <a:gd name="connsiteX244" fmla="*/ 0 w 10232859"/>
              <a:gd name="connsiteY244" fmla="*/ 21828 h 1699043"/>
              <a:gd name="connsiteX245" fmla="*/ 8097 w 10232859"/>
              <a:gd name="connsiteY245" fmla="*/ 24355 h 1699043"/>
              <a:gd name="connsiteX246" fmla="*/ 77128 w 10232859"/>
              <a:gd name="connsiteY246" fmla="*/ 6867 h 1699043"/>
              <a:gd name="connsiteX247" fmla="*/ 188338 w 10232859"/>
              <a:gd name="connsiteY247" fmla="*/ 5079 h 1699043"/>
              <a:gd name="connsiteX248" fmla="*/ 298809 w 10232859"/>
              <a:gd name="connsiteY248" fmla="*/ 6198 h 1699043"/>
              <a:gd name="connsiteX249" fmla="*/ 338985 w 10232859"/>
              <a:gd name="connsiteY249" fmla="*/ 8006 h 1699043"/>
              <a:gd name="connsiteX250" fmla="*/ 409815 w 10232859"/>
              <a:gd name="connsiteY25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01045 w 10232859"/>
              <a:gd name="connsiteY118" fmla="*/ 147239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237936 w 10232859"/>
              <a:gd name="connsiteY121" fmla="*/ 239508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90566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42415 w 10232859"/>
              <a:gd name="connsiteY133" fmla="*/ 303495 h 1699043"/>
              <a:gd name="connsiteX134" fmla="*/ 5596538 w 10232859"/>
              <a:gd name="connsiteY134" fmla="*/ 291153 h 1699043"/>
              <a:gd name="connsiteX135" fmla="*/ 5632514 w 10232859"/>
              <a:gd name="connsiteY135" fmla="*/ 301962 h 1699043"/>
              <a:gd name="connsiteX136" fmla="*/ 5640005 w 10232859"/>
              <a:gd name="connsiteY136" fmla="*/ 303617 h 1699043"/>
              <a:gd name="connsiteX137" fmla="*/ 5640259 w 10232859"/>
              <a:gd name="connsiteY137" fmla="*/ 303435 h 1699043"/>
              <a:gd name="connsiteX138" fmla="*/ 5648365 w 10232859"/>
              <a:gd name="connsiteY138" fmla="*/ 304754 h 1699043"/>
              <a:gd name="connsiteX139" fmla="*/ 5653662 w 10232859"/>
              <a:gd name="connsiteY139" fmla="*/ 306635 h 1699043"/>
              <a:gd name="connsiteX140" fmla="*/ 5668196 w 10232859"/>
              <a:gd name="connsiteY140" fmla="*/ 309846 h 1699043"/>
              <a:gd name="connsiteX141" fmla="*/ 5673886 w 10232859"/>
              <a:gd name="connsiteY141" fmla="*/ 309526 h 1699043"/>
              <a:gd name="connsiteX142" fmla="*/ 5677139 w 10232859"/>
              <a:gd name="connsiteY142" fmla="*/ 307345 h 1699043"/>
              <a:gd name="connsiteX143" fmla="*/ 5708983 w 10232859"/>
              <a:gd name="connsiteY143" fmla="*/ 306674 h 1699043"/>
              <a:gd name="connsiteX144" fmla="*/ 5773909 w 10232859"/>
              <a:gd name="connsiteY144" fmla="*/ 312061 h 1699043"/>
              <a:gd name="connsiteX145" fmla="*/ 5809500 w 10232859"/>
              <a:gd name="connsiteY145" fmla="*/ 318450 h 1699043"/>
              <a:gd name="connsiteX146" fmla="*/ 5908729 w 10232859"/>
              <a:gd name="connsiteY146" fmla="*/ 332335 h 1699043"/>
              <a:gd name="connsiteX147" fmla="*/ 6009654 w 10232859"/>
              <a:gd name="connsiteY147" fmla="*/ 343526 h 1699043"/>
              <a:gd name="connsiteX148" fmla="*/ 6067487 w 10232859"/>
              <a:gd name="connsiteY148" fmla="*/ 333712 h 1699043"/>
              <a:gd name="connsiteX149" fmla="*/ 6073281 w 10232859"/>
              <a:gd name="connsiteY149" fmla="*/ 334316 h 1699043"/>
              <a:gd name="connsiteX150" fmla="*/ 6086225 w 10232859"/>
              <a:gd name="connsiteY150" fmla="*/ 339621 h 1699043"/>
              <a:gd name="connsiteX151" fmla="*/ 6105063 w 10232859"/>
              <a:gd name="connsiteY151" fmla="*/ 347340 h 1699043"/>
              <a:gd name="connsiteX152" fmla="*/ 6135796 w 10232859"/>
              <a:gd name="connsiteY152" fmla="*/ 363143 h 1699043"/>
              <a:gd name="connsiteX153" fmla="*/ 6195166 w 10232859"/>
              <a:gd name="connsiteY153" fmla="*/ 360190 h 1699043"/>
              <a:gd name="connsiteX154" fmla="*/ 6216259 w 10232859"/>
              <a:gd name="connsiteY154" fmla="*/ 363365 h 1699043"/>
              <a:gd name="connsiteX155" fmla="*/ 6228331 w 10232859"/>
              <a:gd name="connsiteY155" fmla="*/ 364034 h 1699043"/>
              <a:gd name="connsiteX156" fmla="*/ 6229602 w 10232859"/>
              <a:gd name="connsiteY156" fmla="*/ 363414 h 1699043"/>
              <a:gd name="connsiteX157" fmla="*/ 6258988 w 10232859"/>
              <a:gd name="connsiteY157" fmla="*/ 378660 h 1699043"/>
              <a:gd name="connsiteX158" fmla="*/ 6264106 w 10232859"/>
              <a:gd name="connsiteY158" fmla="*/ 379141 h 1699043"/>
              <a:gd name="connsiteX159" fmla="*/ 6281703 w 10232859"/>
              <a:gd name="connsiteY159" fmla="*/ 391054 h 1699043"/>
              <a:gd name="connsiteX160" fmla="*/ 6291622 w 10232859"/>
              <a:gd name="connsiteY160" fmla="*/ 396155 h 1699043"/>
              <a:gd name="connsiteX161" fmla="*/ 6292712 w 10232859"/>
              <a:gd name="connsiteY161" fmla="*/ 399771 h 1699043"/>
              <a:gd name="connsiteX162" fmla="*/ 6308227 w 10232859"/>
              <a:gd name="connsiteY162" fmla="*/ 406196 h 1699043"/>
              <a:gd name="connsiteX163" fmla="*/ 6328981 w 10232859"/>
              <a:gd name="connsiteY163" fmla="*/ 409495 h 1699043"/>
              <a:gd name="connsiteX164" fmla="*/ 6368693 w 10232859"/>
              <a:gd name="connsiteY164" fmla="*/ 417845 h 1699043"/>
              <a:gd name="connsiteX165" fmla="*/ 6414811 w 10232859"/>
              <a:gd name="connsiteY165" fmla="*/ 452200 h 1699043"/>
              <a:gd name="connsiteX166" fmla="*/ 6467879 w 10232859"/>
              <a:gd name="connsiteY166" fmla="*/ 468248 h 1699043"/>
              <a:gd name="connsiteX167" fmla="*/ 6564351 w 10232859"/>
              <a:gd name="connsiteY167" fmla="*/ 537518 h 1699043"/>
              <a:gd name="connsiteX168" fmla="*/ 6711178 w 10232859"/>
              <a:gd name="connsiteY168" fmla="*/ 573610 h 1699043"/>
              <a:gd name="connsiteX169" fmla="*/ 6764036 w 10232859"/>
              <a:gd name="connsiteY169" fmla="*/ 588943 h 1699043"/>
              <a:gd name="connsiteX170" fmla="*/ 6858983 w 10232859"/>
              <a:gd name="connsiteY170" fmla="*/ 623723 h 1699043"/>
              <a:gd name="connsiteX171" fmla="*/ 6910661 w 10232859"/>
              <a:gd name="connsiteY171" fmla="*/ 634620 h 1699043"/>
              <a:gd name="connsiteX172" fmla="*/ 6944111 w 10232859"/>
              <a:gd name="connsiteY172" fmla="*/ 659502 h 1699043"/>
              <a:gd name="connsiteX173" fmla="*/ 6965771 w 10232859"/>
              <a:gd name="connsiteY173" fmla="*/ 659931 h 1699043"/>
              <a:gd name="connsiteX174" fmla="*/ 6969639 w 10232859"/>
              <a:gd name="connsiteY174" fmla="*/ 659837 h 1699043"/>
              <a:gd name="connsiteX175" fmla="*/ 6982242 w 10232859"/>
              <a:gd name="connsiteY175" fmla="*/ 663112 h 1699043"/>
              <a:gd name="connsiteX176" fmla="*/ 6989387 w 10232859"/>
              <a:gd name="connsiteY176" fmla="*/ 659474 h 1699043"/>
              <a:gd name="connsiteX177" fmla="*/ 7010930 w 10232859"/>
              <a:gd name="connsiteY177" fmla="*/ 661134 h 1699043"/>
              <a:gd name="connsiteX178" fmla="*/ 7033125 w 10232859"/>
              <a:gd name="connsiteY178" fmla="*/ 668436 h 1699043"/>
              <a:gd name="connsiteX179" fmla="*/ 7134461 w 10232859"/>
              <a:gd name="connsiteY179" fmla="*/ 708192 h 1699043"/>
              <a:gd name="connsiteX180" fmla="*/ 7197450 w 10232859"/>
              <a:gd name="connsiteY180" fmla="*/ 729094 h 1699043"/>
              <a:gd name="connsiteX181" fmla="*/ 7225084 w 10232859"/>
              <a:gd name="connsiteY181" fmla="*/ 732505 h 1699043"/>
              <a:gd name="connsiteX182" fmla="*/ 7261183 w 10232859"/>
              <a:gd name="connsiteY182" fmla="*/ 740313 h 1699043"/>
              <a:gd name="connsiteX183" fmla="*/ 7327760 w 10232859"/>
              <a:gd name="connsiteY183" fmla="*/ 750586 h 1699043"/>
              <a:gd name="connsiteX184" fmla="*/ 7412222 w 10232859"/>
              <a:gd name="connsiteY184" fmla="*/ 770487 h 1699043"/>
              <a:gd name="connsiteX185" fmla="*/ 7457904 w 10232859"/>
              <a:gd name="connsiteY185" fmla="*/ 804321 h 1699043"/>
              <a:gd name="connsiteX186" fmla="*/ 7465795 w 10232859"/>
              <a:gd name="connsiteY186" fmla="*/ 802598 h 1699043"/>
              <a:gd name="connsiteX187" fmla="*/ 7505046 w 10232859"/>
              <a:gd name="connsiteY187" fmla="*/ 816517 h 1699043"/>
              <a:gd name="connsiteX188" fmla="*/ 7623220 w 10232859"/>
              <a:gd name="connsiteY188" fmla="*/ 888520 h 1699043"/>
              <a:gd name="connsiteX189" fmla="*/ 7700458 w 10232859"/>
              <a:gd name="connsiteY189" fmla="*/ 915079 h 1699043"/>
              <a:gd name="connsiteX190" fmla="*/ 7730988 w 10232859"/>
              <a:gd name="connsiteY190" fmla="*/ 920756 h 1699043"/>
              <a:gd name="connsiteX191" fmla="*/ 7781942 w 10232859"/>
              <a:gd name="connsiteY191" fmla="*/ 930503 h 1699043"/>
              <a:gd name="connsiteX192" fmla="*/ 7827704 w 10232859"/>
              <a:gd name="connsiteY192" fmla="*/ 928558 h 1699043"/>
              <a:gd name="connsiteX193" fmla="*/ 7867270 w 10232859"/>
              <a:gd name="connsiteY193" fmla="*/ 940366 h 1699043"/>
              <a:gd name="connsiteX194" fmla="*/ 7866538 w 10232859"/>
              <a:gd name="connsiteY194" fmla="*/ 955045 h 1699043"/>
              <a:gd name="connsiteX195" fmla="*/ 7912084 w 10232859"/>
              <a:gd name="connsiteY195" fmla="*/ 963800 h 1699043"/>
              <a:gd name="connsiteX196" fmla="*/ 7982264 w 10232859"/>
              <a:gd name="connsiteY196" fmla="*/ 975773 h 1699043"/>
              <a:gd name="connsiteX197" fmla="*/ 7991272 w 10232859"/>
              <a:gd name="connsiteY197" fmla="*/ 981104 h 1699043"/>
              <a:gd name="connsiteX198" fmla="*/ 8006496 w 10232859"/>
              <a:gd name="connsiteY198" fmla="*/ 972839 h 1699043"/>
              <a:gd name="connsiteX199" fmla="*/ 8034497 w 10232859"/>
              <a:gd name="connsiteY199" fmla="*/ 972054 h 1699043"/>
              <a:gd name="connsiteX200" fmla="*/ 8150881 w 10232859"/>
              <a:gd name="connsiteY200" fmla="*/ 990411 h 1699043"/>
              <a:gd name="connsiteX201" fmla="*/ 8172106 w 10232859"/>
              <a:gd name="connsiteY201" fmla="*/ 990512 h 1699043"/>
              <a:gd name="connsiteX202" fmla="*/ 8196076 w 10232859"/>
              <a:gd name="connsiteY202" fmla="*/ 1000078 h 1699043"/>
              <a:gd name="connsiteX203" fmla="*/ 8247463 w 10232859"/>
              <a:gd name="connsiteY203" fmla="*/ 1016332 h 1699043"/>
              <a:gd name="connsiteX204" fmla="*/ 8279272 w 10232859"/>
              <a:gd name="connsiteY204" fmla="*/ 1032921 h 1699043"/>
              <a:gd name="connsiteX205" fmla="*/ 8289611 w 10232859"/>
              <a:gd name="connsiteY205" fmla="*/ 1028630 h 1699043"/>
              <a:gd name="connsiteX206" fmla="*/ 8311483 w 10232859"/>
              <a:gd name="connsiteY206" fmla="*/ 1029399 h 1699043"/>
              <a:gd name="connsiteX207" fmla="*/ 8399489 w 10232859"/>
              <a:gd name="connsiteY207" fmla="*/ 1048562 h 1699043"/>
              <a:gd name="connsiteX208" fmla="*/ 8415973 w 10232859"/>
              <a:gd name="connsiteY208" fmla="*/ 1049660 h 1699043"/>
              <a:gd name="connsiteX209" fmla="*/ 8433326 w 10232859"/>
              <a:gd name="connsiteY209" fmla="*/ 1057881 h 1699043"/>
              <a:gd name="connsiteX210" fmla="*/ 8502328 w 10232859"/>
              <a:gd name="connsiteY210" fmla="*/ 1091498 h 1699043"/>
              <a:gd name="connsiteX211" fmla="*/ 8534346 w 10232859"/>
              <a:gd name="connsiteY211" fmla="*/ 1106980 h 1699043"/>
              <a:gd name="connsiteX212" fmla="*/ 8534980 w 10232859"/>
              <a:gd name="connsiteY212" fmla="*/ 1110861 h 1699043"/>
              <a:gd name="connsiteX213" fmla="*/ 8544104 w 10232859"/>
              <a:gd name="connsiteY213" fmla="*/ 1108406 h 1699043"/>
              <a:gd name="connsiteX214" fmla="*/ 8567742 w 10232859"/>
              <a:gd name="connsiteY214" fmla="*/ 1117590 h 1699043"/>
              <a:gd name="connsiteX215" fmla="*/ 8633779 w 10232859"/>
              <a:gd name="connsiteY215" fmla="*/ 1139226 h 1699043"/>
              <a:gd name="connsiteX216" fmla="*/ 8676965 w 10232859"/>
              <a:gd name="connsiteY216" fmla="*/ 1156949 h 1699043"/>
              <a:gd name="connsiteX217" fmla="*/ 8698944 w 10232859"/>
              <a:gd name="connsiteY217" fmla="*/ 1156939 h 1699043"/>
              <a:gd name="connsiteX218" fmla="*/ 8711456 w 10232859"/>
              <a:gd name="connsiteY218" fmla="*/ 1169217 h 1699043"/>
              <a:gd name="connsiteX219" fmla="*/ 8732793 w 10232859"/>
              <a:gd name="connsiteY219" fmla="*/ 1172972 h 1699043"/>
              <a:gd name="connsiteX220" fmla="*/ 8751897 w 10232859"/>
              <a:gd name="connsiteY220" fmla="*/ 1190886 h 1699043"/>
              <a:gd name="connsiteX221" fmla="*/ 8793564 w 10232859"/>
              <a:gd name="connsiteY221" fmla="*/ 1172572 h 1699043"/>
              <a:gd name="connsiteX222" fmla="*/ 8834270 w 10232859"/>
              <a:gd name="connsiteY222" fmla="*/ 1206624 h 1699043"/>
              <a:gd name="connsiteX223" fmla="*/ 8853872 w 10232859"/>
              <a:gd name="connsiteY223" fmla="*/ 1214714 h 1699043"/>
              <a:gd name="connsiteX224" fmla="*/ 8861901 w 10232859"/>
              <a:gd name="connsiteY224" fmla="*/ 1211375 h 1699043"/>
              <a:gd name="connsiteX225" fmla="*/ 8874168 w 10232859"/>
              <a:gd name="connsiteY225" fmla="*/ 1213967 h 1699043"/>
              <a:gd name="connsiteX226" fmla="*/ 8871123 w 10232859"/>
              <a:gd name="connsiteY226" fmla="*/ 1221160 h 1699043"/>
              <a:gd name="connsiteX227" fmla="*/ 8903537 w 10232859"/>
              <a:gd name="connsiteY227" fmla="*/ 1230588 h 1699043"/>
              <a:gd name="connsiteX228" fmla="*/ 8933767 w 10232859"/>
              <a:gd name="connsiteY228" fmla="*/ 1263368 h 1699043"/>
              <a:gd name="connsiteX229" fmla="*/ 8985765 w 10232859"/>
              <a:gd name="connsiteY229" fmla="*/ 1287664 h 1699043"/>
              <a:gd name="connsiteX230" fmla="*/ 9071444 w 10232859"/>
              <a:gd name="connsiteY230" fmla="*/ 1317305 h 1699043"/>
              <a:gd name="connsiteX231" fmla="*/ 9096711 w 10232859"/>
              <a:gd name="connsiteY231" fmla="*/ 1327777 h 1699043"/>
              <a:gd name="connsiteX232" fmla="*/ 9338853 w 10232859"/>
              <a:gd name="connsiteY232" fmla="*/ 1448046 h 1699043"/>
              <a:gd name="connsiteX233" fmla="*/ 9520814 w 10232859"/>
              <a:gd name="connsiteY233" fmla="*/ 1449827 h 1699043"/>
              <a:gd name="connsiteX234" fmla="*/ 9702271 w 10232859"/>
              <a:gd name="connsiteY234" fmla="*/ 1488553 h 1699043"/>
              <a:gd name="connsiteX235" fmla="*/ 9744273 w 10232859"/>
              <a:gd name="connsiteY235" fmla="*/ 1523512 h 1699043"/>
              <a:gd name="connsiteX236" fmla="*/ 9771903 w 10232859"/>
              <a:gd name="connsiteY236" fmla="*/ 1530034 h 1699043"/>
              <a:gd name="connsiteX237" fmla="*/ 9818565 w 10232859"/>
              <a:gd name="connsiteY237" fmla="*/ 1538545 h 1699043"/>
              <a:gd name="connsiteX238" fmla="*/ 9882202 w 10232859"/>
              <a:gd name="connsiteY238" fmla="*/ 1565888 h 1699043"/>
              <a:gd name="connsiteX239" fmla="*/ 10022025 w 10232859"/>
              <a:gd name="connsiteY239" fmla="*/ 1599696 h 1699043"/>
              <a:gd name="connsiteX240" fmla="*/ 10220406 w 10232859"/>
              <a:gd name="connsiteY240" fmla="*/ 1677005 h 1699043"/>
              <a:gd name="connsiteX241" fmla="*/ 10232859 w 10232859"/>
              <a:gd name="connsiteY241" fmla="*/ 1699043 h 1699043"/>
              <a:gd name="connsiteX242" fmla="*/ 0 w 10232859"/>
              <a:gd name="connsiteY242" fmla="*/ 1699043 h 1699043"/>
              <a:gd name="connsiteX243" fmla="*/ 0 w 10232859"/>
              <a:gd name="connsiteY243" fmla="*/ 21828 h 1699043"/>
              <a:gd name="connsiteX244" fmla="*/ 8097 w 10232859"/>
              <a:gd name="connsiteY244" fmla="*/ 24355 h 1699043"/>
              <a:gd name="connsiteX245" fmla="*/ 77128 w 10232859"/>
              <a:gd name="connsiteY245" fmla="*/ 6867 h 1699043"/>
              <a:gd name="connsiteX246" fmla="*/ 188338 w 10232859"/>
              <a:gd name="connsiteY246" fmla="*/ 5079 h 1699043"/>
              <a:gd name="connsiteX247" fmla="*/ 298809 w 10232859"/>
              <a:gd name="connsiteY247" fmla="*/ 6198 h 1699043"/>
              <a:gd name="connsiteX248" fmla="*/ 338985 w 10232859"/>
              <a:gd name="connsiteY248" fmla="*/ 8006 h 1699043"/>
              <a:gd name="connsiteX249" fmla="*/ 409815 w 10232859"/>
              <a:gd name="connsiteY249"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35796 w 10232859"/>
              <a:gd name="connsiteY151" fmla="*/ 363143 h 1699043"/>
              <a:gd name="connsiteX152" fmla="*/ 6195166 w 10232859"/>
              <a:gd name="connsiteY152" fmla="*/ 360190 h 1699043"/>
              <a:gd name="connsiteX153" fmla="*/ 6216259 w 10232859"/>
              <a:gd name="connsiteY153" fmla="*/ 363365 h 1699043"/>
              <a:gd name="connsiteX154" fmla="*/ 6228331 w 10232859"/>
              <a:gd name="connsiteY154" fmla="*/ 364034 h 1699043"/>
              <a:gd name="connsiteX155" fmla="*/ 6229602 w 10232859"/>
              <a:gd name="connsiteY155" fmla="*/ 363414 h 1699043"/>
              <a:gd name="connsiteX156" fmla="*/ 6258988 w 10232859"/>
              <a:gd name="connsiteY156" fmla="*/ 378660 h 1699043"/>
              <a:gd name="connsiteX157" fmla="*/ 6264106 w 10232859"/>
              <a:gd name="connsiteY157" fmla="*/ 379141 h 1699043"/>
              <a:gd name="connsiteX158" fmla="*/ 6281703 w 10232859"/>
              <a:gd name="connsiteY158" fmla="*/ 391054 h 1699043"/>
              <a:gd name="connsiteX159" fmla="*/ 6291622 w 10232859"/>
              <a:gd name="connsiteY159" fmla="*/ 396155 h 1699043"/>
              <a:gd name="connsiteX160" fmla="*/ 6292712 w 10232859"/>
              <a:gd name="connsiteY160" fmla="*/ 399771 h 1699043"/>
              <a:gd name="connsiteX161" fmla="*/ 6308227 w 10232859"/>
              <a:gd name="connsiteY161" fmla="*/ 406196 h 1699043"/>
              <a:gd name="connsiteX162" fmla="*/ 6328981 w 10232859"/>
              <a:gd name="connsiteY162" fmla="*/ 409495 h 1699043"/>
              <a:gd name="connsiteX163" fmla="*/ 6368693 w 10232859"/>
              <a:gd name="connsiteY163" fmla="*/ 417845 h 1699043"/>
              <a:gd name="connsiteX164" fmla="*/ 6414811 w 10232859"/>
              <a:gd name="connsiteY164" fmla="*/ 452200 h 1699043"/>
              <a:gd name="connsiteX165" fmla="*/ 6467879 w 10232859"/>
              <a:gd name="connsiteY165" fmla="*/ 468248 h 1699043"/>
              <a:gd name="connsiteX166" fmla="*/ 6564351 w 10232859"/>
              <a:gd name="connsiteY166" fmla="*/ 537518 h 1699043"/>
              <a:gd name="connsiteX167" fmla="*/ 6711178 w 10232859"/>
              <a:gd name="connsiteY167" fmla="*/ 573610 h 1699043"/>
              <a:gd name="connsiteX168" fmla="*/ 6764036 w 10232859"/>
              <a:gd name="connsiteY168" fmla="*/ 588943 h 1699043"/>
              <a:gd name="connsiteX169" fmla="*/ 6858983 w 10232859"/>
              <a:gd name="connsiteY169" fmla="*/ 623723 h 1699043"/>
              <a:gd name="connsiteX170" fmla="*/ 6910661 w 10232859"/>
              <a:gd name="connsiteY170" fmla="*/ 634620 h 1699043"/>
              <a:gd name="connsiteX171" fmla="*/ 6944111 w 10232859"/>
              <a:gd name="connsiteY171" fmla="*/ 659502 h 1699043"/>
              <a:gd name="connsiteX172" fmla="*/ 6965771 w 10232859"/>
              <a:gd name="connsiteY172" fmla="*/ 659931 h 1699043"/>
              <a:gd name="connsiteX173" fmla="*/ 6969639 w 10232859"/>
              <a:gd name="connsiteY173" fmla="*/ 659837 h 1699043"/>
              <a:gd name="connsiteX174" fmla="*/ 6982242 w 10232859"/>
              <a:gd name="connsiteY174" fmla="*/ 663112 h 1699043"/>
              <a:gd name="connsiteX175" fmla="*/ 6989387 w 10232859"/>
              <a:gd name="connsiteY175" fmla="*/ 659474 h 1699043"/>
              <a:gd name="connsiteX176" fmla="*/ 7010930 w 10232859"/>
              <a:gd name="connsiteY176" fmla="*/ 661134 h 1699043"/>
              <a:gd name="connsiteX177" fmla="*/ 7033125 w 10232859"/>
              <a:gd name="connsiteY177" fmla="*/ 668436 h 1699043"/>
              <a:gd name="connsiteX178" fmla="*/ 7134461 w 10232859"/>
              <a:gd name="connsiteY178" fmla="*/ 708192 h 1699043"/>
              <a:gd name="connsiteX179" fmla="*/ 7197450 w 10232859"/>
              <a:gd name="connsiteY179" fmla="*/ 729094 h 1699043"/>
              <a:gd name="connsiteX180" fmla="*/ 7225084 w 10232859"/>
              <a:gd name="connsiteY180" fmla="*/ 732505 h 1699043"/>
              <a:gd name="connsiteX181" fmla="*/ 7261183 w 10232859"/>
              <a:gd name="connsiteY181" fmla="*/ 740313 h 1699043"/>
              <a:gd name="connsiteX182" fmla="*/ 7327760 w 10232859"/>
              <a:gd name="connsiteY182" fmla="*/ 750586 h 1699043"/>
              <a:gd name="connsiteX183" fmla="*/ 7412222 w 10232859"/>
              <a:gd name="connsiteY183" fmla="*/ 770487 h 1699043"/>
              <a:gd name="connsiteX184" fmla="*/ 7457904 w 10232859"/>
              <a:gd name="connsiteY184" fmla="*/ 804321 h 1699043"/>
              <a:gd name="connsiteX185" fmla="*/ 7465795 w 10232859"/>
              <a:gd name="connsiteY185" fmla="*/ 802598 h 1699043"/>
              <a:gd name="connsiteX186" fmla="*/ 7505046 w 10232859"/>
              <a:gd name="connsiteY186" fmla="*/ 816517 h 1699043"/>
              <a:gd name="connsiteX187" fmla="*/ 7623220 w 10232859"/>
              <a:gd name="connsiteY187" fmla="*/ 888520 h 1699043"/>
              <a:gd name="connsiteX188" fmla="*/ 7700458 w 10232859"/>
              <a:gd name="connsiteY188" fmla="*/ 915079 h 1699043"/>
              <a:gd name="connsiteX189" fmla="*/ 7730988 w 10232859"/>
              <a:gd name="connsiteY189" fmla="*/ 920756 h 1699043"/>
              <a:gd name="connsiteX190" fmla="*/ 7781942 w 10232859"/>
              <a:gd name="connsiteY190" fmla="*/ 930503 h 1699043"/>
              <a:gd name="connsiteX191" fmla="*/ 7827704 w 10232859"/>
              <a:gd name="connsiteY191" fmla="*/ 928558 h 1699043"/>
              <a:gd name="connsiteX192" fmla="*/ 7867270 w 10232859"/>
              <a:gd name="connsiteY192" fmla="*/ 940366 h 1699043"/>
              <a:gd name="connsiteX193" fmla="*/ 7866538 w 10232859"/>
              <a:gd name="connsiteY193" fmla="*/ 955045 h 1699043"/>
              <a:gd name="connsiteX194" fmla="*/ 7912084 w 10232859"/>
              <a:gd name="connsiteY194" fmla="*/ 963800 h 1699043"/>
              <a:gd name="connsiteX195" fmla="*/ 7982264 w 10232859"/>
              <a:gd name="connsiteY195" fmla="*/ 975773 h 1699043"/>
              <a:gd name="connsiteX196" fmla="*/ 7991272 w 10232859"/>
              <a:gd name="connsiteY196" fmla="*/ 981104 h 1699043"/>
              <a:gd name="connsiteX197" fmla="*/ 8006496 w 10232859"/>
              <a:gd name="connsiteY197" fmla="*/ 972839 h 1699043"/>
              <a:gd name="connsiteX198" fmla="*/ 8034497 w 10232859"/>
              <a:gd name="connsiteY198" fmla="*/ 972054 h 1699043"/>
              <a:gd name="connsiteX199" fmla="*/ 8150881 w 10232859"/>
              <a:gd name="connsiteY199" fmla="*/ 990411 h 1699043"/>
              <a:gd name="connsiteX200" fmla="*/ 8172106 w 10232859"/>
              <a:gd name="connsiteY200" fmla="*/ 990512 h 1699043"/>
              <a:gd name="connsiteX201" fmla="*/ 8196076 w 10232859"/>
              <a:gd name="connsiteY201" fmla="*/ 1000078 h 1699043"/>
              <a:gd name="connsiteX202" fmla="*/ 8247463 w 10232859"/>
              <a:gd name="connsiteY202" fmla="*/ 1016332 h 1699043"/>
              <a:gd name="connsiteX203" fmla="*/ 8279272 w 10232859"/>
              <a:gd name="connsiteY203" fmla="*/ 1032921 h 1699043"/>
              <a:gd name="connsiteX204" fmla="*/ 8289611 w 10232859"/>
              <a:gd name="connsiteY204" fmla="*/ 1028630 h 1699043"/>
              <a:gd name="connsiteX205" fmla="*/ 8311483 w 10232859"/>
              <a:gd name="connsiteY205" fmla="*/ 1029399 h 1699043"/>
              <a:gd name="connsiteX206" fmla="*/ 8399489 w 10232859"/>
              <a:gd name="connsiteY206" fmla="*/ 1048562 h 1699043"/>
              <a:gd name="connsiteX207" fmla="*/ 8415973 w 10232859"/>
              <a:gd name="connsiteY207" fmla="*/ 1049660 h 1699043"/>
              <a:gd name="connsiteX208" fmla="*/ 8433326 w 10232859"/>
              <a:gd name="connsiteY208" fmla="*/ 1057881 h 1699043"/>
              <a:gd name="connsiteX209" fmla="*/ 8502328 w 10232859"/>
              <a:gd name="connsiteY209" fmla="*/ 1091498 h 1699043"/>
              <a:gd name="connsiteX210" fmla="*/ 8534346 w 10232859"/>
              <a:gd name="connsiteY210" fmla="*/ 1106980 h 1699043"/>
              <a:gd name="connsiteX211" fmla="*/ 8534980 w 10232859"/>
              <a:gd name="connsiteY211" fmla="*/ 1110861 h 1699043"/>
              <a:gd name="connsiteX212" fmla="*/ 8544104 w 10232859"/>
              <a:gd name="connsiteY212" fmla="*/ 1108406 h 1699043"/>
              <a:gd name="connsiteX213" fmla="*/ 8567742 w 10232859"/>
              <a:gd name="connsiteY213" fmla="*/ 1117590 h 1699043"/>
              <a:gd name="connsiteX214" fmla="*/ 8633779 w 10232859"/>
              <a:gd name="connsiteY214" fmla="*/ 1139226 h 1699043"/>
              <a:gd name="connsiteX215" fmla="*/ 8676965 w 10232859"/>
              <a:gd name="connsiteY215" fmla="*/ 1156949 h 1699043"/>
              <a:gd name="connsiteX216" fmla="*/ 8698944 w 10232859"/>
              <a:gd name="connsiteY216" fmla="*/ 1156939 h 1699043"/>
              <a:gd name="connsiteX217" fmla="*/ 8711456 w 10232859"/>
              <a:gd name="connsiteY217" fmla="*/ 1169217 h 1699043"/>
              <a:gd name="connsiteX218" fmla="*/ 8732793 w 10232859"/>
              <a:gd name="connsiteY218" fmla="*/ 1172972 h 1699043"/>
              <a:gd name="connsiteX219" fmla="*/ 8751897 w 10232859"/>
              <a:gd name="connsiteY219" fmla="*/ 1190886 h 1699043"/>
              <a:gd name="connsiteX220" fmla="*/ 8793564 w 10232859"/>
              <a:gd name="connsiteY220" fmla="*/ 1172572 h 1699043"/>
              <a:gd name="connsiteX221" fmla="*/ 8834270 w 10232859"/>
              <a:gd name="connsiteY221" fmla="*/ 1206624 h 1699043"/>
              <a:gd name="connsiteX222" fmla="*/ 8853872 w 10232859"/>
              <a:gd name="connsiteY222" fmla="*/ 1214714 h 1699043"/>
              <a:gd name="connsiteX223" fmla="*/ 8861901 w 10232859"/>
              <a:gd name="connsiteY223" fmla="*/ 1211375 h 1699043"/>
              <a:gd name="connsiteX224" fmla="*/ 8874168 w 10232859"/>
              <a:gd name="connsiteY224" fmla="*/ 1213967 h 1699043"/>
              <a:gd name="connsiteX225" fmla="*/ 8871123 w 10232859"/>
              <a:gd name="connsiteY225" fmla="*/ 1221160 h 1699043"/>
              <a:gd name="connsiteX226" fmla="*/ 8903537 w 10232859"/>
              <a:gd name="connsiteY226" fmla="*/ 1230588 h 1699043"/>
              <a:gd name="connsiteX227" fmla="*/ 8933767 w 10232859"/>
              <a:gd name="connsiteY227" fmla="*/ 1263368 h 1699043"/>
              <a:gd name="connsiteX228" fmla="*/ 8985765 w 10232859"/>
              <a:gd name="connsiteY228" fmla="*/ 1287664 h 1699043"/>
              <a:gd name="connsiteX229" fmla="*/ 9071444 w 10232859"/>
              <a:gd name="connsiteY229" fmla="*/ 1317305 h 1699043"/>
              <a:gd name="connsiteX230" fmla="*/ 9096711 w 10232859"/>
              <a:gd name="connsiteY230" fmla="*/ 1327777 h 1699043"/>
              <a:gd name="connsiteX231" fmla="*/ 9338853 w 10232859"/>
              <a:gd name="connsiteY231" fmla="*/ 1448046 h 1699043"/>
              <a:gd name="connsiteX232" fmla="*/ 9520814 w 10232859"/>
              <a:gd name="connsiteY232" fmla="*/ 1449827 h 1699043"/>
              <a:gd name="connsiteX233" fmla="*/ 9702271 w 10232859"/>
              <a:gd name="connsiteY233" fmla="*/ 1488553 h 1699043"/>
              <a:gd name="connsiteX234" fmla="*/ 9744273 w 10232859"/>
              <a:gd name="connsiteY234" fmla="*/ 1523512 h 1699043"/>
              <a:gd name="connsiteX235" fmla="*/ 9771903 w 10232859"/>
              <a:gd name="connsiteY235" fmla="*/ 1530034 h 1699043"/>
              <a:gd name="connsiteX236" fmla="*/ 9818565 w 10232859"/>
              <a:gd name="connsiteY236" fmla="*/ 1538545 h 1699043"/>
              <a:gd name="connsiteX237" fmla="*/ 9882202 w 10232859"/>
              <a:gd name="connsiteY237" fmla="*/ 1565888 h 1699043"/>
              <a:gd name="connsiteX238" fmla="*/ 10022025 w 10232859"/>
              <a:gd name="connsiteY238" fmla="*/ 1599696 h 1699043"/>
              <a:gd name="connsiteX239" fmla="*/ 10220406 w 10232859"/>
              <a:gd name="connsiteY239" fmla="*/ 1677005 h 1699043"/>
              <a:gd name="connsiteX240" fmla="*/ 10232859 w 10232859"/>
              <a:gd name="connsiteY240" fmla="*/ 1699043 h 1699043"/>
              <a:gd name="connsiteX241" fmla="*/ 0 w 10232859"/>
              <a:gd name="connsiteY241" fmla="*/ 1699043 h 1699043"/>
              <a:gd name="connsiteX242" fmla="*/ 0 w 10232859"/>
              <a:gd name="connsiteY242" fmla="*/ 21828 h 1699043"/>
              <a:gd name="connsiteX243" fmla="*/ 8097 w 10232859"/>
              <a:gd name="connsiteY243" fmla="*/ 24355 h 1699043"/>
              <a:gd name="connsiteX244" fmla="*/ 77128 w 10232859"/>
              <a:gd name="connsiteY244" fmla="*/ 6867 h 1699043"/>
              <a:gd name="connsiteX245" fmla="*/ 188338 w 10232859"/>
              <a:gd name="connsiteY245" fmla="*/ 5079 h 1699043"/>
              <a:gd name="connsiteX246" fmla="*/ 298809 w 10232859"/>
              <a:gd name="connsiteY246" fmla="*/ 6198 h 1699043"/>
              <a:gd name="connsiteX247" fmla="*/ 338985 w 10232859"/>
              <a:gd name="connsiteY247" fmla="*/ 8006 h 1699043"/>
              <a:gd name="connsiteX248" fmla="*/ 409815 w 10232859"/>
              <a:gd name="connsiteY248"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09654 w 10232859"/>
              <a:gd name="connsiteY146" fmla="*/ 343526 h 1699043"/>
              <a:gd name="connsiteX147" fmla="*/ 6067487 w 10232859"/>
              <a:gd name="connsiteY147" fmla="*/ 333712 h 1699043"/>
              <a:gd name="connsiteX148" fmla="*/ 6073281 w 10232859"/>
              <a:gd name="connsiteY148" fmla="*/ 334316 h 1699043"/>
              <a:gd name="connsiteX149" fmla="*/ 6086225 w 10232859"/>
              <a:gd name="connsiteY149" fmla="*/ 339621 h 1699043"/>
              <a:gd name="connsiteX150" fmla="*/ 6105063 w 10232859"/>
              <a:gd name="connsiteY150" fmla="*/ 347340 h 1699043"/>
              <a:gd name="connsiteX151" fmla="*/ 6195166 w 10232859"/>
              <a:gd name="connsiteY151" fmla="*/ 360190 h 1699043"/>
              <a:gd name="connsiteX152" fmla="*/ 6216259 w 10232859"/>
              <a:gd name="connsiteY152" fmla="*/ 363365 h 1699043"/>
              <a:gd name="connsiteX153" fmla="*/ 6228331 w 10232859"/>
              <a:gd name="connsiteY153" fmla="*/ 364034 h 1699043"/>
              <a:gd name="connsiteX154" fmla="*/ 6229602 w 10232859"/>
              <a:gd name="connsiteY154" fmla="*/ 363414 h 1699043"/>
              <a:gd name="connsiteX155" fmla="*/ 6258988 w 10232859"/>
              <a:gd name="connsiteY155" fmla="*/ 378660 h 1699043"/>
              <a:gd name="connsiteX156" fmla="*/ 6264106 w 10232859"/>
              <a:gd name="connsiteY156" fmla="*/ 379141 h 1699043"/>
              <a:gd name="connsiteX157" fmla="*/ 6281703 w 10232859"/>
              <a:gd name="connsiteY157" fmla="*/ 391054 h 1699043"/>
              <a:gd name="connsiteX158" fmla="*/ 6291622 w 10232859"/>
              <a:gd name="connsiteY158" fmla="*/ 396155 h 1699043"/>
              <a:gd name="connsiteX159" fmla="*/ 6292712 w 10232859"/>
              <a:gd name="connsiteY159" fmla="*/ 399771 h 1699043"/>
              <a:gd name="connsiteX160" fmla="*/ 6308227 w 10232859"/>
              <a:gd name="connsiteY160" fmla="*/ 406196 h 1699043"/>
              <a:gd name="connsiteX161" fmla="*/ 6328981 w 10232859"/>
              <a:gd name="connsiteY161" fmla="*/ 409495 h 1699043"/>
              <a:gd name="connsiteX162" fmla="*/ 6368693 w 10232859"/>
              <a:gd name="connsiteY162" fmla="*/ 417845 h 1699043"/>
              <a:gd name="connsiteX163" fmla="*/ 6414811 w 10232859"/>
              <a:gd name="connsiteY163" fmla="*/ 452200 h 1699043"/>
              <a:gd name="connsiteX164" fmla="*/ 6467879 w 10232859"/>
              <a:gd name="connsiteY164" fmla="*/ 468248 h 1699043"/>
              <a:gd name="connsiteX165" fmla="*/ 6564351 w 10232859"/>
              <a:gd name="connsiteY165" fmla="*/ 537518 h 1699043"/>
              <a:gd name="connsiteX166" fmla="*/ 6711178 w 10232859"/>
              <a:gd name="connsiteY166" fmla="*/ 573610 h 1699043"/>
              <a:gd name="connsiteX167" fmla="*/ 6764036 w 10232859"/>
              <a:gd name="connsiteY167" fmla="*/ 588943 h 1699043"/>
              <a:gd name="connsiteX168" fmla="*/ 6858983 w 10232859"/>
              <a:gd name="connsiteY168" fmla="*/ 623723 h 1699043"/>
              <a:gd name="connsiteX169" fmla="*/ 6910661 w 10232859"/>
              <a:gd name="connsiteY169" fmla="*/ 634620 h 1699043"/>
              <a:gd name="connsiteX170" fmla="*/ 6944111 w 10232859"/>
              <a:gd name="connsiteY170" fmla="*/ 659502 h 1699043"/>
              <a:gd name="connsiteX171" fmla="*/ 6965771 w 10232859"/>
              <a:gd name="connsiteY171" fmla="*/ 659931 h 1699043"/>
              <a:gd name="connsiteX172" fmla="*/ 6969639 w 10232859"/>
              <a:gd name="connsiteY172" fmla="*/ 659837 h 1699043"/>
              <a:gd name="connsiteX173" fmla="*/ 6982242 w 10232859"/>
              <a:gd name="connsiteY173" fmla="*/ 663112 h 1699043"/>
              <a:gd name="connsiteX174" fmla="*/ 6989387 w 10232859"/>
              <a:gd name="connsiteY174" fmla="*/ 659474 h 1699043"/>
              <a:gd name="connsiteX175" fmla="*/ 7010930 w 10232859"/>
              <a:gd name="connsiteY175" fmla="*/ 661134 h 1699043"/>
              <a:gd name="connsiteX176" fmla="*/ 7033125 w 10232859"/>
              <a:gd name="connsiteY176" fmla="*/ 668436 h 1699043"/>
              <a:gd name="connsiteX177" fmla="*/ 7134461 w 10232859"/>
              <a:gd name="connsiteY177" fmla="*/ 708192 h 1699043"/>
              <a:gd name="connsiteX178" fmla="*/ 7197450 w 10232859"/>
              <a:gd name="connsiteY178" fmla="*/ 729094 h 1699043"/>
              <a:gd name="connsiteX179" fmla="*/ 7225084 w 10232859"/>
              <a:gd name="connsiteY179" fmla="*/ 732505 h 1699043"/>
              <a:gd name="connsiteX180" fmla="*/ 7261183 w 10232859"/>
              <a:gd name="connsiteY180" fmla="*/ 740313 h 1699043"/>
              <a:gd name="connsiteX181" fmla="*/ 7327760 w 10232859"/>
              <a:gd name="connsiteY181" fmla="*/ 750586 h 1699043"/>
              <a:gd name="connsiteX182" fmla="*/ 7412222 w 10232859"/>
              <a:gd name="connsiteY182" fmla="*/ 770487 h 1699043"/>
              <a:gd name="connsiteX183" fmla="*/ 7457904 w 10232859"/>
              <a:gd name="connsiteY183" fmla="*/ 804321 h 1699043"/>
              <a:gd name="connsiteX184" fmla="*/ 7465795 w 10232859"/>
              <a:gd name="connsiteY184" fmla="*/ 802598 h 1699043"/>
              <a:gd name="connsiteX185" fmla="*/ 7505046 w 10232859"/>
              <a:gd name="connsiteY185" fmla="*/ 816517 h 1699043"/>
              <a:gd name="connsiteX186" fmla="*/ 7623220 w 10232859"/>
              <a:gd name="connsiteY186" fmla="*/ 888520 h 1699043"/>
              <a:gd name="connsiteX187" fmla="*/ 7700458 w 10232859"/>
              <a:gd name="connsiteY187" fmla="*/ 915079 h 1699043"/>
              <a:gd name="connsiteX188" fmla="*/ 7730988 w 10232859"/>
              <a:gd name="connsiteY188" fmla="*/ 920756 h 1699043"/>
              <a:gd name="connsiteX189" fmla="*/ 7781942 w 10232859"/>
              <a:gd name="connsiteY189" fmla="*/ 930503 h 1699043"/>
              <a:gd name="connsiteX190" fmla="*/ 7827704 w 10232859"/>
              <a:gd name="connsiteY190" fmla="*/ 928558 h 1699043"/>
              <a:gd name="connsiteX191" fmla="*/ 7867270 w 10232859"/>
              <a:gd name="connsiteY191" fmla="*/ 940366 h 1699043"/>
              <a:gd name="connsiteX192" fmla="*/ 7866538 w 10232859"/>
              <a:gd name="connsiteY192" fmla="*/ 955045 h 1699043"/>
              <a:gd name="connsiteX193" fmla="*/ 7912084 w 10232859"/>
              <a:gd name="connsiteY193" fmla="*/ 963800 h 1699043"/>
              <a:gd name="connsiteX194" fmla="*/ 7982264 w 10232859"/>
              <a:gd name="connsiteY194" fmla="*/ 975773 h 1699043"/>
              <a:gd name="connsiteX195" fmla="*/ 7991272 w 10232859"/>
              <a:gd name="connsiteY195" fmla="*/ 981104 h 1699043"/>
              <a:gd name="connsiteX196" fmla="*/ 8006496 w 10232859"/>
              <a:gd name="connsiteY196" fmla="*/ 972839 h 1699043"/>
              <a:gd name="connsiteX197" fmla="*/ 8034497 w 10232859"/>
              <a:gd name="connsiteY197" fmla="*/ 972054 h 1699043"/>
              <a:gd name="connsiteX198" fmla="*/ 8150881 w 10232859"/>
              <a:gd name="connsiteY198" fmla="*/ 990411 h 1699043"/>
              <a:gd name="connsiteX199" fmla="*/ 8172106 w 10232859"/>
              <a:gd name="connsiteY199" fmla="*/ 990512 h 1699043"/>
              <a:gd name="connsiteX200" fmla="*/ 8196076 w 10232859"/>
              <a:gd name="connsiteY200" fmla="*/ 1000078 h 1699043"/>
              <a:gd name="connsiteX201" fmla="*/ 8247463 w 10232859"/>
              <a:gd name="connsiteY201" fmla="*/ 1016332 h 1699043"/>
              <a:gd name="connsiteX202" fmla="*/ 8279272 w 10232859"/>
              <a:gd name="connsiteY202" fmla="*/ 1032921 h 1699043"/>
              <a:gd name="connsiteX203" fmla="*/ 8289611 w 10232859"/>
              <a:gd name="connsiteY203" fmla="*/ 1028630 h 1699043"/>
              <a:gd name="connsiteX204" fmla="*/ 8311483 w 10232859"/>
              <a:gd name="connsiteY204" fmla="*/ 1029399 h 1699043"/>
              <a:gd name="connsiteX205" fmla="*/ 8399489 w 10232859"/>
              <a:gd name="connsiteY205" fmla="*/ 1048562 h 1699043"/>
              <a:gd name="connsiteX206" fmla="*/ 8415973 w 10232859"/>
              <a:gd name="connsiteY206" fmla="*/ 1049660 h 1699043"/>
              <a:gd name="connsiteX207" fmla="*/ 8433326 w 10232859"/>
              <a:gd name="connsiteY207" fmla="*/ 1057881 h 1699043"/>
              <a:gd name="connsiteX208" fmla="*/ 8502328 w 10232859"/>
              <a:gd name="connsiteY208" fmla="*/ 1091498 h 1699043"/>
              <a:gd name="connsiteX209" fmla="*/ 8534346 w 10232859"/>
              <a:gd name="connsiteY209" fmla="*/ 1106980 h 1699043"/>
              <a:gd name="connsiteX210" fmla="*/ 8534980 w 10232859"/>
              <a:gd name="connsiteY210" fmla="*/ 1110861 h 1699043"/>
              <a:gd name="connsiteX211" fmla="*/ 8544104 w 10232859"/>
              <a:gd name="connsiteY211" fmla="*/ 1108406 h 1699043"/>
              <a:gd name="connsiteX212" fmla="*/ 8567742 w 10232859"/>
              <a:gd name="connsiteY212" fmla="*/ 1117590 h 1699043"/>
              <a:gd name="connsiteX213" fmla="*/ 8633779 w 10232859"/>
              <a:gd name="connsiteY213" fmla="*/ 1139226 h 1699043"/>
              <a:gd name="connsiteX214" fmla="*/ 8676965 w 10232859"/>
              <a:gd name="connsiteY214" fmla="*/ 1156949 h 1699043"/>
              <a:gd name="connsiteX215" fmla="*/ 8698944 w 10232859"/>
              <a:gd name="connsiteY215" fmla="*/ 1156939 h 1699043"/>
              <a:gd name="connsiteX216" fmla="*/ 8711456 w 10232859"/>
              <a:gd name="connsiteY216" fmla="*/ 1169217 h 1699043"/>
              <a:gd name="connsiteX217" fmla="*/ 8732793 w 10232859"/>
              <a:gd name="connsiteY217" fmla="*/ 1172972 h 1699043"/>
              <a:gd name="connsiteX218" fmla="*/ 8751897 w 10232859"/>
              <a:gd name="connsiteY218" fmla="*/ 1190886 h 1699043"/>
              <a:gd name="connsiteX219" fmla="*/ 8793564 w 10232859"/>
              <a:gd name="connsiteY219" fmla="*/ 1172572 h 1699043"/>
              <a:gd name="connsiteX220" fmla="*/ 8834270 w 10232859"/>
              <a:gd name="connsiteY220" fmla="*/ 1206624 h 1699043"/>
              <a:gd name="connsiteX221" fmla="*/ 8853872 w 10232859"/>
              <a:gd name="connsiteY221" fmla="*/ 1214714 h 1699043"/>
              <a:gd name="connsiteX222" fmla="*/ 8861901 w 10232859"/>
              <a:gd name="connsiteY222" fmla="*/ 1211375 h 1699043"/>
              <a:gd name="connsiteX223" fmla="*/ 8874168 w 10232859"/>
              <a:gd name="connsiteY223" fmla="*/ 1213967 h 1699043"/>
              <a:gd name="connsiteX224" fmla="*/ 8871123 w 10232859"/>
              <a:gd name="connsiteY224" fmla="*/ 1221160 h 1699043"/>
              <a:gd name="connsiteX225" fmla="*/ 8903537 w 10232859"/>
              <a:gd name="connsiteY225" fmla="*/ 1230588 h 1699043"/>
              <a:gd name="connsiteX226" fmla="*/ 8933767 w 10232859"/>
              <a:gd name="connsiteY226" fmla="*/ 1263368 h 1699043"/>
              <a:gd name="connsiteX227" fmla="*/ 8985765 w 10232859"/>
              <a:gd name="connsiteY227" fmla="*/ 1287664 h 1699043"/>
              <a:gd name="connsiteX228" fmla="*/ 9071444 w 10232859"/>
              <a:gd name="connsiteY228" fmla="*/ 1317305 h 1699043"/>
              <a:gd name="connsiteX229" fmla="*/ 9096711 w 10232859"/>
              <a:gd name="connsiteY229" fmla="*/ 1327777 h 1699043"/>
              <a:gd name="connsiteX230" fmla="*/ 9338853 w 10232859"/>
              <a:gd name="connsiteY230" fmla="*/ 1448046 h 1699043"/>
              <a:gd name="connsiteX231" fmla="*/ 9520814 w 10232859"/>
              <a:gd name="connsiteY231" fmla="*/ 1449827 h 1699043"/>
              <a:gd name="connsiteX232" fmla="*/ 9702271 w 10232859"/>
              <a:gd name="connsiteY232" fmla="*/ 1488553 h 1699043"/>
              <a:gd name="connsiteX233" fmla="*/ 9744273 w 10232859"/>
              <a:gd name="connsiteY233" fmla="*/ 1523512 h 1699043"/>
              <a:gd name="connsiteX234" fmla="*/ 9771903 w 10232859"/>
              <a:gd name="connsiteY234" fmla="*/ 1530034 h 1699043"/>
              <a:gd name="connsiteX235" fmla="*/ 9818565 w 10232859"/>
              <a:gd name="connsiteY235" fmla="*/ 1538545 h 1699043"/>
              <a:gd name="connsiteX236" fmla="*/ 9882202 w 10232859"/>
              <a:gd name="connsiteY236" fmla="*/ 1565888 h 1699043"/>
              <a:gd name="connsiteX237" fmla="*/ 10022025 w 10232859"/>
              <a:gd name="connsiteY237" fmla="*/ 1599696 h 1699043"/>
              <a:gd name="connsiteX238" fmla="*/ 10220406 w 10232859"/>
              <a:gd name="connsiteY238" fmla="*/ 1677005 h 1699043"/>
              <a:gd name="connsiteX239" fmla="*/ 10232859 w 10232859"/>
              <a:gd name="connsiteY239" fmla="*/ 1699043 h 1699043"/>
              <a:gd name="connsiteX240" fmla="*/ 0 w 10232859"/>
              <a:gd name="connsiteY240" fmla="*/ 1699043 h 1699043"/>
              <a:gd name="connsiteX241" fmla="*/ 0 w 10232859"/>
              <a:gd name="connsiteY241" fmla="*/ 21828 h 1699043"/>
              <a:gd name="connsiteX242" fmla="*/ 8097 w 10232859"/>
              <a:gd name="connsiteY242" fmla="*/ 24355 h 1699043"/>
              <a:gd name="connsiteX243" fmla="*/ 77128 w 10232859"/>
              <a:gd name="connsiteY243" fmla="*/ 6867 h 1699043"/>
              <a:gd name="connsiteX244" fmla="*/ 188338 w 10232859"/>
              <a:gd name="connsiteY244" fmla="*/ 5079 h 1699043"/>
              <a:gd name="connsiteX245" fmla="*/ 298809 w 10232859"/>
              <a:gd name="connsiteY245" fmla="*/ 6198 h 1699043"/>
              <a:gd name="connsiteX246" fmla="*/ 338985 w 10232859"/>
              <a:gd name="connsiteY246" fmla="*/ 8006 h 1699043"/>
              <a:gd name="connsiteX247" fmla="*/ 409815 w 10232859"/>
              <a:gd name="connsiteY247"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6073281 w 10232859"/>
              <a:gd name="connsiteY147" fmla="*/ 334316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6067487 w 10232859"/>
              <a:gd name="connsiteY146" fmla="*/ 333712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5992653 w 10232859"/>
              <a:gd name="connsiteY147" fmla="*/ 428990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7270 w 10232859"/>
              <a:gd name="connsiteY190" fmla="*/ 940366 h 1699043"/>
              <a:gd name="connsiteX191" fmla="*/ 7866538 w 10232859"/>
              <a:gd name="connsiteY191" fmla="*/ 955045 h 1699043"/>
              <a:gd name="connsiteX192" fmla="*/ 7912084 w 10232859"/>
              <a:gd name="connsiteY192" fmla="*/ 963800 h 1699043"/>
              <a:gd name="connsiteX193" fmla="*/ 7982264 w 10232859"/>
              <a:gd name="connsiteY193" fmla="*/ 975773 h 1699043"/>
              <a:gd name="connsiteX194" fmla="*/ 7991272 w 10232859"/>
              <a:gd name="connsiteY194" fmla="*/ 981104 h 1699043"/>
              <a:gd name="connsiteX195" fmla="*/ 8006496 w 10232859"/>
              <a:gd name="connsiteY195" fmla="*/ 972839 h 1699043"/>
              <a:gd name="connsiteX196" fmla="*/ 8034497 w 10232859"/>
              <a:gd name="connsiteY196" fmla="*/ 972054 h 1699043"/>
              <a:gd name="connsiteX197" fmla="*/ 8150881 w 10232859"/>
              <a:gd name="connsiteY197" fmla="*/ 990411 h 1699043"/>
              <a:gd name="connsiteX198" fmla="*/ 8172106 w 10232859"/>
              <a:gd name="connsiteY198" fmla="*/ 990512 h 1699043"/>
              <a:gd name="connsiteX199" fmla="*/ 8196076 w 10232859"/>
              <a:gd name="connsiteY199" fmla="*/ 1000078 h 1699043"/>
              <a:gd name="connsiteX200" fmla="*/ 8247463 w 10232859"/>
              <a:gd name="connsiteY200" fmla="*/ 1016332 h 1699043"/>
              <a:gd name="connsiteX201" fmla="*/ 8279272 w 10232859"/>
              <a:gd name="connsiteY201" fmla="*/ 1032921 h 1699043"/>
              <a:gd name="connsiteX202" fmla="*/ 8289611 w 10232859"/>
              <a:gd name="connsiteY202" fmla="*/ 1028630 h 1699043"/>
              <a:gd name="connsiteX203" fmla="*/ 8311483 w 10232859"/>
              <a:gd name="connsiteY203" fmla="*/ 1029399 h 1699043"/>
              <a:gd name="connsiteX204" fmla="*/ 8399489 w 10232859"/>
              <a:gd name="connsiteY204" fmla="*/ 1048562 h 1699043"/>
              <a:gd name="connsiteX205" fmla="*/ 8415973 w 10232859"/>
              <a:gd name="connsiteY205" fmla="*/ 1049660 h 1699043"/>
              <a:gd name="connsiteX206" fmla="*/ 8433326 w 10232859"/>
              <a:gd name="connsiteY206" fmla="*/ 1057881 h 1699043"/>
              <a:gd name="connsiteX207" fmla="*/ 8502328 w 10232859"/>
              <a:gd name="connsiteY207" fmla="*/ 1091498 h 1699043"/>
              <a:gd name="connsiteX208" fmla="*/ 8534346 w 10232859"/>
              <a:gd name="connsiteY208" fmla="*/ 1106980 h 1699043"/>
              <a:gd name="connsiteX209" fmla="*/ 8534980 w 10232859"/>
              <a:gd name="connsiteY209" fmla="*/ 1110861 h 1699043"/>
              <a:gd name="connsiteX210" fmla="*/ 8544104 w 10232859"/>
              <a:gd name="connsiteY210" fmla="*/ 1108406 h 1699043"/>
              <a:gd name="connsiteX211" fmla="*/ 8567742 w 10232859"/>
              <a:gd name="connsiteY211" fmla="*/ 1117590 h 1699043"/>
              <a:gd name="connsiteX212" fmla="*/ 8633779 w 10232859"/>
              <a:gd name="connsiteY212" fmla="*/ 1139226 h 1699043"/>
              <a:gd name="connsiteX213" fmla="*/ 8676965 w 10232859"/>
              <a:gd name="connsiteY213" fmla="*/ 1156949 h 1699043"/>
              <a:gd name="connsiteX214" fmla="*/ 8698944 w 10232859"/>
              <a:gd name="connsiteY214" fmla="*/ 1156939 h 1699043"/>
              <a:gd name="connsiteX215" fmla="*/ 8711456 w 10232859"/>
              <a:gd name="connsiteY215" fmla="*/ 1169217 h 1699043"/>
              <a:gd name="connsiteX216" fmla="*/ 8732793 w 10232859"/>
              <a:gd name="connsiteY216" fmla="*/ 1172972 h 1699043"/>
              <a:gd name="connsiteX217" fmla="*/ 8751897 w 10232859"/>
              <a:gd name="connsiteY217" fmla="*/ 1190886 h 1699043"/>
              <a:gd name="connsiteX218" fmla="*/ 8793564 w 10232859"/>
              <a:gd name="connsiteY218" fmla="*/ 1172572 h 1699043"/>
              <a:gd name="connsiteX219" fmla="*/ 8834270 w 10232859"/>
              <a:gd name="connsiteY219" fmla="*/ 1206624 h 1699043"/>
              <a:gd name="connsiteX220" fmla="*/ 8853872 w 10232859"/>
              <a:gd name="connsiteY220" fmla="*/ 1214714 h 1699043"/>
              <a:gd name="connsiteX221" fmla="*/ 8861901 w 10232859"/>
              <a:gd name="connsiteY221" fmla="*/ 1211375 h 1699043"/>
              <a:gd name="connsiteX222" fmla="*/ 8874168 w 10232859"/>
              <a:gd name="connsiteY222" fmla="*/ 1213967 h 1699043"/>
              <a:gd name="connsiteX223" fmla="*/ 8871123 w 10232859"/>
              <a:gd name="connsiteY223" fmla="*/ 1221160 h 1699043"/>
              <a:gd name="connsiteX224" fmla="*/ 8903537 w 10232859"/>
              <a:gd name="connsiteY224" fmla="*/ 1230588 h 1699043"/>
              <a:gd name="connsiteX225" fmla="*/ 8933767 w 10232859"/>
              <a:gd name="connsiteY225" fmla="*/ 1263368 h 1699043"/>
              <a:gd name="connsiteX226" fmla="*/ 8985765 w 10232859"/>
              <a:gd name="connsiteY226" fmla="*/ 1287664 h 1699043"/>
              <a:gd name="connsiteX227" fmla="*/ 9071444 w 10232859"/>
              <a:gd name="connsiteY227" fmla="*/ 1317305 h 1699043"/>
              <a:gd name="connsiteX228" fmla="*/ 9096711 w 10232859"/>
              <a:gd name="connsiteY228" fmla="*/ 1327777 h 1699043"/>
              <a:gd name="connsiteX229" fmla="*/ 9338853 w 10232859"/>
              <a:gd name="connsiteY229" fmla="*/ 1448046 h 1699043"/>
              <a:gd name="connsiteX230" fmla="*/ 9520814 w 10232859"/>
              <a:gd name="connsiteY230" fmla="*/ 1449827 h 1699043"/>
              <a:gd name="connsiteX231" fmla="*/ 9702271 w 10232859"/>
              <a:gd name="connsiteY231" fmla="*/ 1488553 h 1699043"/>
              <a:gd name="connsiteX232" fmla="*/ 9744273 w 10232859"/>
              <a:gd name="connsiteY232" fmla="*/ 1523512 h 1699043"/>
              <a:gd name="connsiteX233" fmla="*/ 9771903 w 10232859"/>
              <a:gd name="connsiteY233" fmla="*/ 1530034 h 1699043"/>
              <a:gd name="connsiteX234" fmla="*/ 9818565 w 10232859"/>
              <a:gd name="connsiteY234" fmla="*/ 1538545 h 1699043"/>
              <a:gd name="connsiteX235" fmla="*/ 9882202 w 10232859"/>
              <a:gd name="connsiteY235" fmla="*/ 1565888 h 1699043"/>
              <a:gd name="connsiteX236" fmla="*/ 10022025 w 10232859"/>
              <a:gd name="connsiteY236" fmla="*/ 1599696 h 1699043"/>
              <a:gd name="connsiteX237" fmla="*/ 10220406 w 10232859"/>
              <a:gd name="connsiteY237" fmla="*/ 1677005 h 1699043"/>
              <a:gd name="connsiteX238" fmla="*/ 10232859 w 10232859"/>
              <a:gd name="connsiteY238" fmla="*/ 1699043 h 1699043"/>
              <a:gd name="connsiteX239" fmla="*/ 0 w 10232859"/>
              <a:gd name="connsiteY239" fmla="*/ 1699043 h 1699043"/>
              <a:gd name="connsiteX240" fmla="*/ 0 w 10232859"/>
              <a:gd name="connsiteY240" fmla="*/ 21828 h 1699043"/>
              <a:gd name="connsiteX241" fmla="*/ 8097 w 10232859"/>
              <a:gd name="connsiteY241" fmla="*/ 24355 h 1699043"/>
              <a:gd name="connsiteX242" fmla="*/ 77128 w 10232859"/>
              <a:gd name="connsiteY242" fmla="*/ 6867 h 1699043"/>
              <a:gd name="connsiteX243" fmla="*/ 188338 w 10232859"/>
              <a:gd name="connsiteY243" fmla="*/ 5079 h 1699043"/>
              <a:gd name="connsiteX244" fmla="*/ 298809 w 10232859"/>
              <a:gd name="connsiteY244" fmla="*/ 6198 h 1699043"/>
              <a:gd name="connsiteX245" fmla="*/ 338985 w 10232859"/>
              <a:gd name="connsiteY245" fmla="*/ 8006 h 1699043"/>
              <a:gd name="connsiteX246" fmla="*/ 409815 w 10232859"/>
              <a:gd name="connsiteY246"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866538 w 10232859"/>
              <a:gd name="connsiteY190" fmla="*/ 955045 h 1699043"/>
              <a:gd name="connsiteX191" fmla="*/ 7912084 w 10232859"/>
              <a:gd name="connsiteY191" fmla="*/ 963800 h 1699043"/>
              <a:gd name="connsiteX192" fmla="*/ 7982264 w 10232859"/>
              <a:gd name="connsiteY192" fmla="*/ 975773 h 1699043"/>
              <a:gd name="connsiteX193" fmla="*/ 7991272 w 10232859"/>
              <a:gd name="connsiteY193" fmla="*/ 981104 h 1699043"/>
              <a:gd name="connsiteX194" fmla="*/ 8006496 w 10232859"/>
              <a:gd name="connsiteY194" fmla="*/ 972839 h 1699043"/>
              <a:gd name="connsiteX195" fmla="*/ 8034497 w 10232859"/>
              <a:gd name="connsiteY195" fmla="*/ 972054 h 1699043"/>
              <a:gd name="connsiteX196" fmla="*/ 8150881 w 10232859"/>
              <a:gd name="connsiteY196" fmla="*/ 990411 h 1699043"/>
              <a:gd name="connsiteX197" fmla="*/ 8172106 w 10232859"/>
              <a:gd name="connsiteY197" fmla="*/ 990512 h 1699043"/>
              <a:gd name="connsiteX198" fmla="*/ 8196076 w 10232859"/>
              <a:gd name="connsiteY198" fmla="*/ 1000078 h 1699043"/>
              <a:gd name="connsiteX199" fmla="*/ 8247463 w 10232859"/>
              <a:gd name="connsiteY199" fmla="*/ 1016332 h 1699043"/>
              <a:gd name="connsiteX200" fmla="*/ 8279272 w 10232859"/>
              <a:gd name="connsiteY200" fmla="*/ 1032921 h 1699043"/>
              <a:gd name="connsiteX201" fmla="*/ 8289611 w 10232859"/>
              <a:gd name="connsiteY201" fmla="*/ 1028630 h 1699043"/>
              <a:gd name="connsiteX202" fmla="*/ 8311483 w 10232859"/>
              <a:gd name="connsiteY202" fmla="*/ 1029399 h 1699043"/>
              <a:gd name="connsiteX203" fmla="*/ 8399489 w 10232859"/>
              <a:gd name="connsiteY203" fmla="*/ 1048562 h 1699043"/>
              <a:gd name="connsiteX204" fmla="*/ 8415973 w 10232859"/>
              <a:gd name="connsiteY204" fmla="*/ 1049660 h 1699043"/>
              <a:gd name="connsiteX205" fmla="*/ 8433326 w 10232859"/>
              <a:gd name="connsiteY205" fmla="*/ 1057881 h 1699043"/>
              <a:gd name="connsiteX206" fmla="*/ 8502328 w 10232859"/>
              <a:gd name="connsiteY206" fmla="*/ 1091498 h 1699043"/>
              <a:gd name="connsiteX207" fmla="*/ 8534346 w 10232859"/>
              <a:gd name="connsiteY207" fmla="*/ 1106980 h 1699043"/>
              <a:gd name="connsiteX208" fmla="*/ 8534980 w 10232859"/>
              <a:gd name="connsiteY208" fmla="*/ 1110861 h 1699043"/>
              <a:gd name="connsiteX209" fmla="*/ 8544104 w 10232859"/>
              <a:gd name="connsiteY209" fmla="*/ 1108406 h 1699043"/>
              <a:gd name="connsiteX210" fmla="*/ 8567742 w 10232859"/>
              <a:gd name="connsiteY210" fmla="*/ 1117590 h 1699043"/>
              <a:gd name="connsiteX211" fmla="*/ 8633779 w 10232859"/>
              <a:gd name="connsiteY211" fmla="*/ 1139226 h 1699043"/>
              <a:gd name="connsiteX212" fmla="*/ 8676965 w 10232859"/>
              <a:gd name="connsiteY212" fmla="*/ 1156949 h 1699043"/>
              <a:gd name="connsiteX213" fmla="*/ 8698944 w 10232859"/>
              <a:gd name="connsiteY213" fmla="*/ 1156939 h 1699043"/>
              <a:gd name="connsiteX214" fmla="*/ 8711456 w 10232859"/>
              <a:gd name="connsiteY214" fmla="*/ 1169217 h 1699043"/>
              <a:gd name="connsiteX215" fmla="*/ 8732793 w 10232859"/>
              <a:gd name="connsiteY215" fmla="*/ 1172972 h 1699043"/>
              <a:gd name="connsiteX216" fmla="*/ 8751897 w 10232859"/>
              <a:gd name="connsiteY216" fmla="*/ 1190886 h 1699043"/>
              <a:gd name="connsiteX217" fmla="*/ 8793564 w 10232859"/>
              <a:gd name="connsiteY217" fmla="*/ 1172572 h 1699043"/>
              <a:gd name="connsiteX218" fmla="*/ 8834270 w 10232859"/>
              <a:gd name="connsiteY218" fmla="*/ 1206624 h 1699043"/>
              <a:gd name="connsiteX219" fmla="*/ 8853872 w 10232859"/>
              <a:gd name="connsiteY219" fmla="*/ 1214714 h 1699043"/>
              <a:gd name="connsiteX220" fmla="*/ 8861901 w 10232859"/>
              <a:gd name="connsiteY220" fmla="*/ 1211375 h 1699043"/>
              <a:gd name="connsiteX221" fmla="*/ 8874168 w 10232859"/>
              <a:gd name="connsiteY221" fmla="*/ 1213967 h 1699043"/>
              <a:gd name="connsiteX222" fmla="*/ 8871123 w 10232859"/>
              <a:gd name="connsiteY222" fmla="*/ 1221160 h 1699043"/>
              <a:gd name="connsiteX223" fmla="*/ 8903537 w 10232859"/>
              <a:gd name="connsiteY223" fmla="*/ 1230588 h 1699043"/>
              <a:gd name="connsiteX224" fmla="*/ 8933767 w 10232859"/>
              <a:gd name="connsiteY224" fmla="*/ 1263368 h 1699043"/>
              <a:gd name="connsiteX225" fmla="*/ 8985765 w 10232859"/>
              <a:gd name="connsiteY225" fmla="*/ 1287664 h 1699043"/>
              <a:gd name="connsiteX226" fmla="*/ 9071444 w 10232859"/>
              <a:gd name="connsiteY226" fmla="*/ 1317305 h 1699043"/>
              <a:gd name="connsiteX227" fmla="*/ 9096711 w 10232859"/>
              <a:gd name="connsiteY227" fmla="*/ 1327777 h 1699043"/>
              <a:gd name="connsiteX228" fmla="*/ 9338853 w 10232859"/>
              <a:gd name="connsiteY228" fmla="*/ 1448046 h 1699043"/>
              <a:gd name="connsiteX229" fmla="*/ 9520814 w 10232859"/>
              <a:gd name="connsiteY229" fmla="*/ 1449827 h 1699043"/>
              <a:gd name="connsiteX230" fmla="*/ 9702271 w 10232859"/>
              <a:gd name="connsiteY230" fmla="*/ 1488553 h 1699043"/>
              <a:gd name="connsiteX231" fmla="*/ 9744273 w 10232859"/>
              <a:gd name="connsiteY231" fmla="*/ 1523512 h 1699043"/>
              <a:gd name="connsiteX232" fmla="*/ 9771903 w 10232859"/>
              <a:gd name="connsiteY232" fmla="*/ 1530034 h 1699043"/>
              <a:gd name="connsiteX233" fmla="*/ 9818565 w 10232859"/>
              <a:gd name="connsiteY233" fmla="*/ 1538545 h 1699043"/>
              <a:gd name="connsiteX234" fmla="*/ 9882202 w 10232859"/>
              <a:gd name="connsiteY234" fmla="*/ 1565888 h 1699043"/>
              <a:gd name="connsiteX235" fmla="*/ 10022025 w 10232859"/>
              <a:gd name="connsiteY235" fmla="*/ 1599696 h 1699043"/>
              <a:gd name="connsiteX236" fmla="*/ 10220406 w 10232859"/>
              <a:gd name="connsiteY236" fmla="*/ 1677005 h 1699043"/>
              <a:gd name="connsiteX237" fmla="*/ 10232859 w 10232859"/>
              <a:gd name="connsiteY237" fmla="*/ 1699043 h 1699043"/>
              <a:gd name="connsiteX238" fmla="*/ 0 w 10232859"/>
              <a:gd name="connsiteY238" fmla="*/ 1699043 h 1699043"/>
              <a:gd name="connsiteX239" fmla="*/ 0 w 10232859"/>
              <a:gd name="connsiteY239" fmla="*/ 21828 h 1699043"/>
              <a:gd name="connsiteX240" fmla="*/ 8097 w 10232859"/>
              <a:gd name="connsiteY240" fmla="*/ 24355 h 1699043"/>
              <a:gd name="connsiteX241" fmla="*/ 77128 w 10232859"/>
              <a:gd name="connsiteY241" fmla="*/ 6867 h 1699043"/>
              <a:gd name="connsiteX242" fmla="*/ 188338 w 10232859"/>
              <a:gd name="connsiteY242" fmla="*/ 5079 h 1699043"/>
              <a:gd name="connsiteX243" fmla="*/ 298809 w 10232859"/>
              <a:gd name="connsiteY243" fmla="*/ 6198 h 1699043"/>
              <a:gd name="connsiteX244" fmla="*/ 338985 w 10232859"/>
              <a:gd name="connsiteY244" fmla="*/ 8006 h 1699043"/>
              <a:gd name="connsiteX245" fmla="*/ 409815 w 10232859"/>
              <a:gd name="connsiteY245"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034497 w 10232859"/>
              <a:gd name="connsiteY194" fmla="*/ 972054 h 1699043"/>
              <a:gd name="connsiteX195" fmla="*/ 8150881 w 10232859"/>
              <a:gd name="connsiteY195" fmla="*/ 990411 h 1699043"/>
              <a:gd name="connsiteX196" fmla="*/ 8172106 w 10232859"/>
              <a:gd name="connsiteY196" fmla="*/ 990512 h 1699043"/>
              <a:gd name="connsiteX197" fmla="*/ 8196076 w 10232859"/>
              <a:gd name="connsiteY197" fmla="*/ 1000078 h 1699043"/>
              <a:gd name="connsiteX198" fmla="*/ 8247463 w 10232859"/>
              <a:gd name="connsiteY198" fmla="*/ 1016332 h 1699043"/>
              <a:gd name="connsiteX199" fmla="*/ 8279272 w 10232859"/>
              <a:gd name="connsiteY199" fmla="*/ 1032921 h 1699043"/>
              <a:gd name="connsiteX200" fmla="*/ 8289611 w 10232859"/>
              <a:gd name="connsiteY200" fmla="*/ 1028630 h 1699043"/>
              <a:gd name="connsiteX201" fmla="*/ 8311483 w 10232859"/>
              <a:gd name="connsiteY201" fmla="*/ 1029399 h 1699043"/>
              <a:gd name="connsiteX202" fmla="*/ 8399489 w 10232859"/>
              <a:gd name="connsiteY202" fmla="*/ 1048562 h 1699043"/>
              <a:gd name="connsiteX203" fmla="*/ 8415973 w 10232859"/>
              <a:gd name="connsiteY203" fmla="*/ 1049660 h 1699043"/>
              <a:gd name="connsiteX204" fmla="*/ 8433326 w 10232859"/>
              <a:gd name="connsiteY204" fmla="*/ 1057881 h 1699043"/>
              <a:gd name="connsiteX205" fmla="*/ 8502328 w 10232859"/>
              <a:gd name="connsiteY205" fmla="*/ 1091498 h 1699043"/>
              <a:gd name="connsiteX206" fmla="*/ 8534346 w 10232859"/>
              <a:gd name="connsiteY206" fmla="*/ 1106980 h 1699043"/>
              <a:gd name="connsiteX207" fmla="*/ 8534980 w 10232859"/>
              <a:gd name="connsiteY207" fmla="*/ 1110861 h 1699043"/>
              <a:gd name="connsiteX208" fmla="*/ 8544104 w 10232859"/>
              <a:gd name="connsiteY208" fmla="*/ 1108406 h 1699043"/>
              <a:gd name="connsiteX209" fmla="*/ 8567742 w 10232859"/>
              <a:gd name="connsiteY209" fmla="*/ 1117590 h 1699043"/>
              <a:gd name="connsiteX210" fmla="*/ 8633779 w 10232859"/>
              <a:gd name="connsiteY210" fmla="*/ 1139226 h 1699043"/>
              <a:gd name="connsiteX211" fmla="*/ 8676965 w 10232859"/>
              <a:gd name="connsiteY211" fmla="*/ 1156949 h 1699043"/>
              <a:gd name="connsiteX212" fmla="*/ 8698944 w 10232859"/>
              <a:gd name="connsiteY212" fmla="*/ 1156939 h 1699043"/>
              <a:gd name="connsiteX213" fmla="*/ 8711456 w 10232859"/>
              <a:gd name="connsiteY213" fmla="*/ 1169217 h 1699043"/>
              <a:gd name="connsiteX214" fmla="*/ 8732793 w 10232859"/>
              <a:gd name="connsiteY214" fmla="*/ 1172972 h 1699043"/>
              <a:gd name="connsiteX215" fmla="*/ 8751897 w 10232859"/>
              <a:gd name="connsiteY215" fmla="*/ 1190886 h 1699043"/>
              <a:gd name="connsiteX216" fmla="*/ 8793564 w 10232859"/>
              <a:gd name="connsiteY216" fmla="*/ 1172572 h 1699043"/>
              <a:gd name="connsiteX217" fmla="*/ 8834270 w 10232859"/>
              <a:gd name="connsiteY217" fmla="*/ 1206624 h 1699043"/>
              <a:gd name="connsiteX218" fmla="*/ 8853872 w 10232859"/>
              <a:gd name="connsiteY218" fmla="*/ 1214714 h 1699043"/>
              <a:gd name="connsiteX219" fmla="*/ 8861901 w 10232859"/>
              <a:gd name="connsiteY219" fmla="*/ 1211375 h 1699043"/>
              <a:gd name="connsiteX220" fmla="*/ 8874168 w 10232859"/>
              <a:gd name="connsiteY220" fmla="*/ 1213967 h 1699043"/>
              <a:gd name="connsiteX221" fmla="*/ 8871123 w 10232859"/>
              <a:gd name="connsiteY221" fmla="*/ 1221160 h 1699043"/>
              <a:gd name="connsiteX222" fmla="*/ 8903537 w 10232859"/>
              <a:gd name="connsiteY222" fmla="*/ 1230588 h 1699043"/>
              <a:gd name="connsiteX223" fmla="*/ 8933767 w 10232859"/>
              <a:gd name="connsiteY223" fmla="*/ 1263368 h 1699043"/>
              <a:gd name="connsiteX224" fmla="*/ 8985765 w 10232859"/>
              <a:gd name="connsiteY224" fmla="*/ 1287664 h 1699043"/>
              <a:gd name="connsiteX225" fmla="*/ 9071444 w 10232859"/>
              <a:gd name="connsiteY225" fmla="*/ 1317305 h 1699043"/>
              <a:gd name="connsiteX226" fmla="*/ 9096711 w 10232859"/>
              <a:gd name="connsiteY226" fmla="*/ 1327777 h 1699043"/>
              <a:gd name="connsiteX227" fmla="*/ 9338853 w 10232859"/>
              <a:gd name="connsiteY227" fmla="*/ 1448046 h 1699043"/>
              <a:gd name="connsiteX228" fmla="*/ 9520814 w 10232859"/>
              <a:gd name="connsiteY228" fmla="*/ 1449827 h 1699043"/>
              <a:gd name="connsiteX229" fmla="*/ 9702271 w 10232859"/>
              <a:gd name="connsiteY229" fmla="*/ 1488553 h 1699043"/>
              <a:gd name="connsiteX230" fmla="*/ 9744273 w 10232859"/>
              <a:gd name="connsiteY230" fmla="*/ 1523512 h 1699043"/>
              <a:gd name="connsiteX231" fmla="*/ 9771903 w 10232859"/>
              <a:gd name="connsiteY231" fmla="*/ 1530034 h 1699043"/>
              <a:gd name="connsiteX232" fmla="*/ 9818565 w 10232859"/>
              <a:gd name="connsiteY232" fmla="*/ 1538545 h 1699043"/>
              <a:gd name="connsiteX233" fmla="*/ 9882202 w 10232859"/>
              <a:gd name="connsiteY233" fmla="*/ 1565888 h 1699043"/>
              <a:gd name="connsiteX234" fmla="*/ 10022025 w 10232859"/>
              <a:gd name="connsiteY234" fmla="*/ 1599696 h 1699043"/>
              <a:gd name="connsiteX235" fmla="*/ 10220406 w 10232859"/>
              <a:gd name="connsiteY235" fmla="*/ 1677005 h 1699043"/>
              <a:gd name="connsiteX236" fmla="*/ 10232859 w 10232859"/>
              <a:gd name="connsiteY236" fmla="*/ 1699043 h 1699043"/>
              <a:gd name="connsiteX237" fmla="*/ 0 w 10232859"/>
              <a:gd name="connsiteY237" fmla="*/ 1699043 h 1699043"/>
              <a:gd name="connsiteX238" fmla="*/ 0 w 10232859"/>
              <a:gd name="connsiteY238" fmla="*/ 21828 h 1699043"/>
              <a:gd name="connsiteX239" fmla="*/ 8097 w 10232859"/>
              <a:gd name="connsiteY239" fmla="*/ 24355 h 1699043"/>
              <a:gd name="connsiteX240" fmla="*/ 77128 w 10232859"/>
              <a:gd name="connsiteY240" fmla="*/ 6867 h 1699043"/>
              <a:gd name="connsiteX241" fmla="*/ 188338 w 10232859"/>
              <a:gd name="connsiteY241" fmla="*/ 5079 h 1699043"/>
              <a:gd name="connsiteX242" fmla="*/ 298809 w 10232859"/>
              <a:gd name="connsiteY242" fmla="*/ 6198 h 1699043"/>
              <a:gd name="connsiteX243" fmla="*/ 338985 w 10232859"/>
              <a:gd name="connsiteY243" fmla="*/ 8006 h 1699043"/>
              <a:gd name="connsiteX244" fmla="*/ 409815 w 10232859"/>
              <a:gd name="connsiteY244"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06496 w 10232859"/>
              <a:gd name="connsiteY193" fmla="*/ 972839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11456 w 10232859"/>
              <a:gd name="connsiteY212" fmla="*/ 1169217 h 1699043"/>
              <a:gd name="connsiteX213" fmla="*/ 8732793 w 10232859"/>
              <a:gd name="connsiteY213" fmla="*/ 1172972 h 1699043"/>
              <a:gd name="connsiteX214" fmla="*/ 8751897 w 10232859"/>
              <a:gd name="connsiteY214" fmla="*/ 1190886 h 1699043"/>
              <a:gd name="connsiteX215" fmla="*/ 8793564 w 10232859"/>
              <a:gd name="connsiteY215" fmla="*/ 1172572 h 1699043"/>
              <a:gd name="connsiteX216" fmla="*/ 8834270 w 10232859"/>
              <a:gd name="connsiteY216" fmla="*/ 1206624 h 1699043"/>
              <a:gd name="connsiteX217" fmla="*/ 8853872 w 10232859"/>
              <a:gd name="connsiteY217" fmla="*/ 1214714 h 1699043"/>
              <a:gd name="connsiteX218" fmla="*/ 8861901 w 10232859"/>
              <a:gd name="connsiteY218" fmla="*/ 1211375 h 1699043"/>
              <a:gd name="connsiteX219" fmla="*/ 8874168 w 10232859"/>
              <a:gd name="connsiteY219" fmla="*/ 1213967 h 1699043"/>
              <a:gd name="connsiteX220" fmla="*/ 8871123 w 10232859"/>
              <a:gd name="connsiteY220" fmla="*/ 1221160 h 1699043"/>
              <a:gd name="connsiteX221" fmla="*/ 8903537 w 10232859"/>
              <a:gd name="connsiteY221" fmla="*/ 1230588 h 1699043"/>
              <a:gd name="connsiteX222" fmla="*/ 8933767 w 10232859"/>
              <a:gd name="connsiteY222" fmla="*/ 1263368 h 1699043"/>
              <a:gd name="connsiteX223" fmla="*/ 8985765 w 10232859"/>
              <a:gd name="connsiteY223" fmla="*/ 1287664 h 1699043"/>
              <a:gd name="connsiteX224" fmla="*/ 9071444 w 10232859"/>
              <a:gd name="connsiteY224" fmla="*/ 1317305 h 1699043"/>
              <a:gd name="connsiteX225" fmla="*/ 9096711 w 10232859"/>
              <a:gd name="connsiteY225" fmla="*/ 1327777 h 1699043"/>
              <a:gd name="connsiteX226" fmla="*/ 9338853 w 10232859"/>
              <a:gd name="connsiteY226" fmla="*/ 1448046 h 1699043"/>
              <a:gd name="connsiteX227" fmla="*/ 9520814 w 10232859"/>
              <a:gd name="connsiteY227" fmla="*/ 1449827 h 1699043"/>
              <a:gd name="connsiteX228" fmla="*/ 9702271 w 10232859"/>
              <a:gd name="connsiteY228" fmla="*/ 1488553 h 1699043"/>
              <a:gd name="connsiteX229" fmla="*/ 9744273 w 10232859"/>
              <a:gd name="connsiteY229" fmla="*/ 1523512 h 1699043"/>
              <a:gd name="connsiteX230" fmla="*/ 9771903 w 10232859"/>
              <a:gd name="connsiteY230" fmla="*/ 1530034 h 1699043"/>
              <a:gd name="connsiteX231" fmla="*/ 9818565 w 10232859"/>
              <a:gd name="connsiteY231" fmla="*/ 1538545 h 1699043"/>
              <a:gd name="connsiteX232" fmla="*/ 9882202 w 10232859"/>
              <a:gd name="connsiteY232" fmla="*/ 1565888 h 1699043"/>
              <a:gd name="connsiteX233" fmla="*/ 10022025 w 10232859"/>
              <a:gd name="connsiteY233" fmla="*/ 1599696 h 1699043"/>
              <a:gd name="connsiteX234" fmla="*/ 10220406 w 10232859"/>
              <a:gd name="connsiteY234" fmla="*/ 1677005 h 1699043"/>
              <a:gd name="connsiteX235" fmla="*/ 10232859 w 10232859"/>
              <a:gd name="connsiteY235" fmla="*/ 1699043 h 1699043"/>
              <a:gd name="connsiteX236" fmla="*/ 0 w 10232859"/>
              <a:gd name="connsiteY236" fmla="*/ 1699043 h 1699043"/>
              <a:gd name="connsiteX237" fmla="*/ 0 w 10232859"/>
              <a:gd name="connsiteY237" fmla="*/ 21828 h 1699043"/>
              <a:gd name="connsiteX238" fmla="*/ 8097 w 10232859"/>
              <a:gd name="connsiteY238" fmla="*/ 24355 h 1699043"/>
              <a:gd name="connsiteX239" fmla="*/ 77128 w 10232859"/>
              <a:gd name="connsiteY239" fmla="*/ 6867 h 1699043"/>
              <a:gd name="connsiteX240" fmla="*/ 188338 w 10232859"/>
              <a:gd name="connsiteY240" fmla="*/ 5079 h 1699043"/>
              <a:gd name="connsiteX241" fmla="*/ 298809 w 10232859"/>
              <a:gd name="connsiteY241" fmla="*/ 6198 h 1699043"/>
              <a:gd name="connsiteX242" fmla="*/ 338985 w 10232859"/>
              <a:gd name="connsiteY242" fmla="*/ 8006 h 1699043"/>
              <a:gd name="connsiteX243" fmla="*/ 409815 w 10232859"/>
              <a:gd name="connsiteY243"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32793 w 10232859"/>
              <a:gd name="connsiteY212" fmla="*/ 1172972 h 1699043"/>
              <a:gd name="connsiteX213" fmla="*/ 8751897 w 10232859"/>
              <a:gd name="connsiteY213" fmla="*/ 1190886 h 1699043"/>
              <a:gd name="connsiteX214" fmla="*/ 8793564 w 10232859"/>
              <a:gd name="connsiteY214" fmla="*/ 1172572 h 1699043"/>
              <a:gd name="connsiteX215" fmla="*/ 8834270 w 10232859"/>
              <a:gd name="connsiteY215" fmla="*/ 1206624 h 1699043"/>
              <a:gd name="connsiteX216" fmla="*/ 8853872 w 10232859"/>
              <a:gd name="connsiteY216" fmla="*/ 1214714 h 1699043"/>
              <a:gd name="connsiteX217" fmla="*/ 8861901 w 10232859"/>
              <a:gd name="connsiteY217" fmla="*/ 1211375 h 1699043"/>
              <a:gd name="connsiteX218" fmla="*/ 8874168 w 10232859"/>
              <a:gd name="connsiteY218" fmla="*/ 1213967 h 1699043"/>
              <a:gd name="connsiteX219" fmla="*/ 8871123 w 10232859"/>
              <a:gd name="connsiteY219" fmla="*/ 1221160 h 1699043"/>
              <a:gd name="connsiteX220" fmla="*/ 8903537 w 10232859"/>
              <a:gd name="connsiteY220" fmla="*/ 1230588 h 1699043"/>
              <a:gd name="connsiteX221" fmla="*/ 8933767 w 10232859"/>
              <a:gd name="connsiteY221" fmla="*/ 1263368 h 1699043"/>
              <a:gd name="connsiteX222" fmla="*/ 8985765 w 10232859"/>
              <a:gd name="connsiteY222" fmla="*/ 1287664 h 1699043"/>
              <a:gd name="connsiteX223" fmla="*/ 9071444 w 10232859"/>
              <a:gd name="connsiteY223" fmla="*/ 1317305 h 1699043"/>
              <a:gd name="connsiteX224" fmla="*/ 9096711 w 10232859"/>
              <a:gd name="connsiteY224" fmla="*/ 1327777 h 1699043"/>
              <a:gd name="connsiteX225" fmla="*/ 9338853 w 10232859"/>
              <a:gd name="connsiteY225" fmla="*/ 1448046 h 1699043"/>
              <a:gd name="connsiteX226" fmla="*/ 9520814 w 10232859"/>
              <a:gd name="connsiteY226" fmla="*/ 1449827 h 1699043"/>
              <a:gd name="connsiteX227" fmla="*/ 9702271 w 10232859"/>
              <a:gd name="connsiteY227" fmla="*/ 1488553 h 1699043"/>
              <a:gd name="connsiteX228" fmla="*/ 9744273 w 10232859"/>
              <a:gd name="connsiteY228" fmla="*/ 1523512 h 1699043"/>
              <a:gd name="connsiteX229" fmla="*/ 9771903 w 10232859"/>
              <a:gd name="connsiteY229" fmla="*/ 1530034 h 1699043"/>
              <a:gd name="connsiteX230" fmla="*/ 9818565 w 10232859"/>
              <a:gd name="connsiteY230" fmla="*/ 1538545 h 1699043"/>
              <a:gd name="connsiteX231" fmla="*/ 9882202 w 10232859"/>
              <a:gd name="connsiteY231" fmla="*/ 1565888 h 1699043"/>
              <a:gd name="connsiteX232" fmla="*/ 10022025 w 10232859"/>
              <a:gd name="connsiteY232" fmla="*/ 1599696 h 1699043"/>
              <a:gd name="connsiteX233" fmla="*/ 10220406 w 10232859"/>
              <a:gd name="connsiteY233" fmla="*/ 1677005 h 1699043"/>
              <a:gd name="connsiteX234" fmla="*/ 10232859 w 10232859"/>
              <a:gd name="connsiteY234" fmla="*/ 1699043 h 1699043"/>
              <a:gd name="connsiteX235" fmla="*/ 0 w 10232859"/>
              <a:gd name="connsiteY235" fmla="*/ 1699043 h 1699043"/>
              <a:gd name="connsiteX236" fmla="*/ 0 w 10232859"/>
              <a:gd name="connsiteY236" fmla="*/ 21828 h 1699043"/>
              <a:gd name="connsiteX237" fmla="*/ 8097 w 10232859"/>
              <a:gd name="connsiteY237" fmla="*/ 24355 h 1699043"/>
              <a:gd name="connsiteX238" fmla="*/ 77128 w 10232859"/>
              <a:gd name="connsiteY238" fmla="*/ 6867 h 1699043"/>
              <a:gd name="connsiteX239" fmla="*/ 188338 w 10232859"/>
              <a:gd name="connsiteY239" fmla="*/ 5079 h 1699043"/>
              <a:gd name="connsiteX240" fmla="*/ 298809 w 10232859"/>
              <a:gd name="connsiteY240" fmla="*/ 6198 h 1699043"/>
              <a:gd name="connsiteX241" fmla="*/ 338985 w 10232859"/>
              <a:gd name="connsiteY241" fmla="*/ 8006 h 1699043"/>
              <a:gd name="connsiteX242" fmla="*/ 409815 w 10232859"/>
              <a:gd name="connsiteY242"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793564 w 10232859"/>
              <a:gd name="connsiteY213" fmla="*/ 1172572 h 1699043"/>
              <a:gd name="connsiteX214" fmla="*/ 8834270 w 10232859"/>
              <a:gd name="connsiteY214" fmla="*/ 1206624 h 1699043"/>
              <a:gd name="connsiteX215" fmla="*/ 8853872 w 10232859"/>
              <a:gd name="connsiteY215" fmla="*/ 1214714 h 1699043"/>
              <a:gd name="connsiteX216" fmla="*/ 8861901 w 10232859"/>
              <a:gd name="connsiteY216" fmla="*/ 1211375 h 1699043"/>
              <a:gd name="connsiteX217" fmla="*/ 8874168 w 10232859"/>
              <a:gd name="connsiteY217" fmla="*/ 1213967 h 1699043"/>
              <a:gd name="connsiteX218" fmla="*/ 8871123 w 10232859"/>
              <a:gd name="connsiteY218" fmla="*/ 1221160 h 1699043"/>
              <a:gd name="connsiteX219" fmla="*/ 8903537 w 10232859"/>
              <a:gd name="connsiteY219" fmla="*/ 1230588 h 1699043"/>
              <a:gd name="connsiteX220" fmla="*/ 8933767 w 10232859"/>
              <a:gd name="connsiteY220" fmla="*/ 1263368 h 1699043"/>
              <a:gd name="connsiteX221" fmla="*/ 8985765 w 10232859"/>
              <a:gd name="connsiteY221" fmla="*/ 1287664 h 1699043"/>
              <a:gd name="connsiteX222" fmla="*/ 9071444 w 10232859"/>
              <a:gd name="connsiteY222" fmla="*/ 1317305 h 1699043"/>
              <a:gd name="connsiteX223" fmla="*/ 9096711 w 10232859"/>
              <a:gd name="connsiteY223" fmla="*/ 1327777 h 1699043"/>
              <a:gd name="connsiteX224" fmla="*/ 9338853 w 10232859"/>
              <a:gd name="connsiteY224" fmla="*/ 1448046 h 1699043"/>
              <a:gd name="connsiteX225" fmla="*/ 9520814 w 10232859"/>
              <a:gd name="connsiteY225" fmla="*/ 1449827 h 1699043"/>
              <a:gd name="connsiteX226" fmla="*/ 9702271 w 10232859"/>
              <a:gd name="connsiteY226" fmla="*/ 1488553 h 1699043"/>
              <a:gd name="connsiteX227" fmla="*/ 9744273 w 10232859"/>
              <a:gd name="connsiteY227" fmla="*/ 1523512 h 1699043"/>
              <a:gd name="connsiteX228" fmla="*/ 9771903 w 10232859"/>
              <a:gd name="connsiteY228" fmla="*/ 1530034 h 1699043"/>
              <a:gd name="connsiteX229" fmla="*/ 9818565 w 10232859"/>
              <a:gd name="connsiteY229" fmla="*/ 1538545 h 1699043"/>
              <a:gd name="connsiteX230" fmla="*/ 9882202 w 10232859"/>
              <a:gd name="connsiteY230" fmla="*/ 1565888 h 1699043"/>
              <a:gd name="connsiteX231" fmla="*/ 10022025 w 10232859"/>
              <a:gd name="connsiteY231" fmla="*/ 1599696 h 1699043"/>
              <a:gd name="connsiteX232" fmla="*/ 10220406 w 10232859"/>
              <a:gd name="connsiteY232" fmla="*/ 1677005 h 1699043"/>
              <a:gd name="connsiteX233" fmla="*/ 10232859 w 10232859"/>
              <a:gd name="connsiteY233" fmla="*/ 1699043 h 1699043"/>
              <a:gd name="connsiteX234" fmla="*/ 0 w 10232859"/>
              <a:gd name="connsiteY234" fmla="*/ 1699043 h 1699043"/>
              <a:gd name="connsiteX235" fmla="*/ 0 w 10232859"/>
              <a:gd name="connsiteY235" fmla="*/ 21828 h 1699043"/>
              <a:gd name="connsiteX236" fmla="*/ 8097 w 10232859"/>
              <a:gd name="connsiteY236" fmla="*/ 24355 h 1699043"/>
              <a:gd name="connsiteX237" fmla="*/ 77128 w 10232859"/>
              <a:gd name="connsiteY237" fmla="*/ 6867 h 1699043"/>
              <a:gd name="connsiteX238" fmla="*/ 188338 w 10232859"/>
              <a:gd name="connsiteY238" fmla="*/ 5079 h 1699043"/>
              <a:gd name="connsiteX239" fmla="*/ 298809 w 10232859"/>
              <a:gd name="connsiteY239" fmla="*/ 6198 h 1699043"/>
              <a:gd name="connsiteX240" fmla="*/ 338985 w 10232859"/>
              <a:gd name="connsiteY240" fmla="*/ 8006 h 1699043"/>
              <a:gd name="connsiteX241" fmla="*/ 409815 w 10232859"/>
              <a:gd name="connsiteY241"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 name="connsiteX0" fmla="*/ 409815 w 10232859"/>
              <a:gd name="connsiteY0" fmla="*/ 5045 h 1699043"/>
              <a:gd name="connsiteX1" fmla="*/ 456316 w 10232859"/>
              <a:gd name="connsiteY1" fmla="*/ 4077 h 1699043"/>
              <a:gd name="connsiteX2" fmla="*/ 463611 w 10232859"/>
              <a:gd name="connsiteY2" fmla="*/ 18441 h 1699043"/>
              <a:gd name="connsiteX3" fmla="*/ 506289 w 10232859"/>
              <a:gd name="connsiteY3" fmla="*/ 21667 h 1699043"/>
              <a:gd name="connsiteX4" fmla="*/ 547180 w 10232859"/>
              <a:gd name="connsiteY4" fmla="*/ 10297 h 1699043"/>
              <a:gd name="connsiteX5" fmla="*/ 599180 w 10232859"/>
              <a:gd name="connsiteY5" fmla="*/ 9165 h 1699043"/>
              <a:gd name="connsiteX6" fmla="*/ 630247 w 10232859"/>
              <a:gd name="connsiteY6" fmla="*/ 8332 h 1699043"/>
              <a:gd name="connsiteX7" fmla="*/ 715463 w 10232859"/>
              <a:gd name="connsiteY7" fmla="*/ 18029 h 1699043"/>
              <a:gd name="connsiteX8" fmla="*/ 862866 w 10232859"/>
              <a:gd name="connsiteY8" fmla="*/ 63233 h 1699043"/>
              <a:gd name="connsiteX9" fmla="*/ 906400 w 10232859"/>
              <a:gd name="connsiteY9" fmla="*/ 68570 h 1699043"/>
              <a:gd name="connsiteX10" fmla="*/ 912698 w 10232859"/>
              <a:gd name="connsiteY10" fmla="*/ 65266 h 1699043"/>
              <a:gd name="connsiteX11" fmla="*/ 972936 w 10232859"/>
              <a:gd name="connsiteY11" fmla="*/ 88549 h 1699043"/>
              <a:gd name="connsiteX12" fmla="*/ 1061158 w 10232859"/>
              <a:gd name="connsiteY12" fmla="*/ 90302 h 1699043"/>
              <a:gd name="connsiteX13" fmla="*/ 1127764 w 10232859"/>
              <a:gd name="connsiteY13" fmla="*/ 86443 h 1699043"/>
              <a:gd name="connsiteX14" fmla="*/ 1165092 w 10232859"/>
              <a:gd name="connsiteY14" fmla="*/ 86517 h 1699043"/>
              <a:gd name="connsiteX15" fmla="*/ 1192274 w 10232859"/>
              <a:gd name="connsiteY15" fmla="*/ 84088 h 1699043"/>
              <a:gd name="connsiteX16" fmla="*/ 1261359 w 10232859"/>
              <a:gd name="connsiteY16" fmla="*/ 91263 h 1699043"/>
              <a:gd name="connsiteX17" fmla="*/ 1375826 w 10232859"/>
              <a:gd name="connsiteY17" fmla="*/ 108740 h 1699043"/>
              <a:gd name="connsiteX18" fmla="*/ 1400134 w 10232859"/>
              <a:gd name="connsiteY18" fmla="*/ 111208 h 1699043"/>
              <a:gd name="connsiteX19" fmla="*/ 1420782 w 10232859"/>
              <a:gd name="connsiteY19" fmla="*/ 108347 h 1699043"/>
              <a:gd name="connsiteX20" fmla="*/ 1425360 w 10232859"/>
              <a:gd name="connsiteY20" fmla="*/ 103343 h 1699043"/>
              <a:gd name="connsiteX21" fmla="*/ 1438688 w 10232859"/>
              <a:gd name="connsiteY21" fmla="*/ 103900 h 1699043"/>
              <a:gd name="connsiteX22" fmla="*/ 1442183 w 10232859"/>
              <a:gd name="connsiteY22" fmla="*/ 103008 h 1699043"/>
              <a:gd name="connsiteX23" fmla="*/ 1462271 w 10232859"/>
              <a:gd name="connsiteY23" fmla="*/ 98933 h 1699043"/>
              <a:gd name="connsiteX24" fmla="*/ 1506437 w 10232859"/>
              <a:gd name="connsiteY24" fmla="*/ 116084 h 1699043"/>
              <a:gd name="connsiteX25" fmla="*/ 1559721 w 10232859"/>
              <a:gd name="connsiteY25" fmla="*/ 115918 h 1699043"/>
              <a:gd name="connsiteX26" fmla="*/ 1763086 w 10232859"/>
              <a:gd name="connsiteY26" fmla="*/ 148431 h 1699043"/>
              <a:gd name="connsiteX27" fmla="*/ 1909571 w 10232859"/>
              <a:gd name="connsiteY27" fmla="*/ 158571 h 1699043"/>
              <a:gd name="connsiteX28" fmla="*/ 2002612 w 10232859"/>
              <a:gd name="connsiteY28" fmla="*/ 185342 h 1699043"/>
              <a:gd name="connsiteX29" fmla="*/ 2155278 w 10232859"/>
              <a:gd name="connsiteY29" fmla="*/ 197824 h 1699043"/>
              <a:gd name="connsiteX30" fmla="*/ 2166398 w 10232859"/>
              <a:gd name="connsiteY30" fmla="*/ 206965 h 1699043"/>
              <a:gd name="connsiteX31" fmla="*/ 2180455 w 10232859"/>
              <a:gd name="connsiteY31" fmla="*/ 212894 h 1699043"/>
              <a:gd name="connsiteX32" fmla="*/ 2182638 w 10232859"/>
              <a:gd name="connsiteY32" fmla="*/ 212313 h 1699043"/>
              <a:gd name="connsiteX33" fmla="*/ 2200348 w 10232859"/>
              <a:gd name="connsiteY33" fmla="*/ 215316 h 1699043"/>
              <a:gd name="connsiteX34" fmla="*/ 2203307 w 10232859"/>
              <a:gd name="connsiteY34" fmla="*/ 218590 h 1699043"/>
              <a:gd name="connsiteX35" fmla="*/ 2215170 w 10232859"/>
              <a:gd name="connsiteY35" fmla="*/ 221472 h 1699043"/>
              <a:gd name="connsiteX36" fmla="*/ 2237765 w 10232859"/>
              <a:gd name="connsiteY36" fmla="*/ 229357 h 1699043"/>
              <a:gd name="connsiteX37" fmla="*/ 2242719 w 10232859"/>
              <a:gd name="connsiteY37" fmla="*/ 228760 h 1699043"/>
              <a:gd name="connsiteX38" fmla="*/ 2277928 w 10232859"/>
              <a:gd name="connsiteY38" fmla="*/ 237427 h 1699043"/>
              <a:gd name="connsiteX39" fmla="*/ 2278759 w 10232859"/>
              <a:gd name="connsiteY39" fmla="*/ 236563 h 1699043"/>
              <a:gd name="connsiteX40" fmla="*/ 2290187 w 10232859"/>
              <a:gd name="connsiteY40" fmla="*/ 234709 h 1699043"/>
              <a:gd name="connsiteX41" fmla="*/ 2364066 w 10232859"/>
              <a:gd name="connsiteY41" fmla="*/ 218237 h 1699043"/>
              <a:gd name="connsiteX42" fmla="*/ 2400814 w 10232859"/>
              <a:gd name="connsiteY42" fmla="*/ 227165 h 1699043"/>
              <a:gd name="connsiteX43" fmla="*/ 2408414 w 10232859"/>
              <a:gd name="connsiteY43" fmla="*/ 228429 h 1699043"/>
              <a:gd name="connsiteX44" fmla="*/ 2408650 w 10232859"/>
              <a:gd name="connsiteY44" fmla="*/ 228234 h 1699043"/>
              <a:gd name="connsiteX45" fmla="*/ 2416835 w 10232859"/>
              <a:gd name="connsiteY45" fmla="*/ 229128 h 1699043"/>
              <a:gd name="connsiteX46" fmla="*/ 2422271 w 10232859"/>
              <a:gd name="connsiteY46" fmla="*/ 230733 h 1699043"/>
              <a:gd name="connsiteX47" fmla="*/ 2490341 w 10232859"/>
              <a:gd name="connsiteY47" fmla="*/ 211074 h 1699043"/>
              <a:gd name="connsiteX48" fmla="*/ 2588929 w 10232859"/>
              <a:gd name="connsiteY48" fmla="*/ 200980 h 1699043"/>
              <a:gd name="connsiteX49" fmla="*/ 2687426 w 10232859"/>
              <a:gd name="connsiteY49" fmla="*/ 193848 h 1699043"/>
              <a:gd name="connsiteX50" fmla="*/ 2723517 w 10232859"/>
              <a:gd name="connsiteY50" fmla="*/ 192652 h 1699043"/>
              <a:gd name="connsiteX51" fmla="*/ 2785956 w 10232859"/>
              <a:gd name="connsiteY51" fmla="*/ 184404 h 1699043"/>
              <a:gd name="connsiteX52" fmla="*/ 2813378 w 10232859"/>
              <a:gd name="connsiteY52" fmla="*/ 176833 h 1699043"/>
              <a:gd name="connsiteX53" fmla="*/ 2814782 w 10232859"/>
              <a:gd name="connsiteY53" fmla="*/ 177153 h 1699043"/>
              <a:gd name="connsiteX54" fmla="*/ 2816580 w 10232859"/>
              <a:gd name="connsiteY54" fmla="*/ 174366 h 1699043"/>
              <a:gd name="connsiteX55" fmla="*/ 2821623 w 10232859"/>
              <a:gd name="connsiteY55" fmla="*/ 172875 h 1699043"/>
              <a:gd name="connsiteX56" fmla="*/ 2836688 w 10232859"/>
              <a:gd name="connsiteY56" fmla="*/ 172971 h 1699043"/>
              <a:gd name="connsiteX57" fmla="*/ 2842564 w 10232859"/>
              <a:gd name="connsiteY57" fmla="*/ 173695 h 1699043"/>
              <a:gd name="connsiteX58" fmla="*/ 2850712 w 10232859"/>
              <a:gd name="connsiteY58" fmla="*/ 173290 h 1699043"/>
              <a:gd name="connsiteX59" fmla="*/ 2850846 w 10232859"/>
              <a:gd name="connsiteY59" fmla="*/ 173062 h 1699043"/>
              <a:gd name="connsiteX60" fmla="*/ 2858611 w 10232859"/>
              <a:gd name="connsiteY60" fmla="*/ 173112 h 1699043"/>
              <a:gd name="connsiteX61" fmla="*/ 2897454 w 10232859"/>
              <a:gd name="connsiteY61" fmla="*/ 176114 h 1699043"/>
              <a:gd name="connsiteX62" fmla="*/ 2940369 w 10232859"/>
              <a:gd name="connsiteY62" fmla="*/ 152944 h 1699043"/>
              <a:gd name="connsiteX63" fmla="*/ 2959670 w 10232859"/>
              <a:gd name="connsiteY63" fmla="*/ 148367 h 1699043"/>
              <a:gd name="connsiteX64" fmla="*/ 2969615 w 10232859"/>
              <a:gd name="connsiteY64" fmla="*/ 144755 h 1699043"/>
              <a:gd name="connsiteX65" fmla="*/ 2970000 w 10232859"/>
              <a:gd name="connsiteY65" fmla="*/ 143776 h 1699043"/>
              <a:gd name="connsiteX66" fmla="*/ 3007272 w 10232859"/>
              <a:gd name="connsiteY66" fmla="*/ 146766 h 1699043"/>
              <a:gd name="connsiteX67" fmla="*/ 3011677 w 10232859"/>
              <a:gd name="connsiteY67" fmla="*/ 145404 h 1699043"/>
              <a:gd name="connsiteX68" fmla="*/ 3036668 w 10232859"/>
              <a:gd name="connsiteY68" fmla="*/ 149604 h 1699043"/>
              <a:gd name="connsiteX69" fmla="*/ 3049208 w 10232859"/>
              <a:gd name="connsiteY69" fmla="*/ 150573 h 1699043"/>
              <a:gd name="connsiteX70" fmla="*/ 3053517 w 10232859"/>
              <a:gd name="connsiteY70" fmla="*/ 153322 h 1699043"/>
              <a:gd name="connsiteX71" fmla="*/ 3071637 w 10232859"/>
              <a:gd name="connsiteY71" fmla="*/ 153496 h 1699043"/>
              <a:gd name="connsiteX72" fmla="*/ 3110077 w 10232859"/>
              <a:gd name="connsiteY72" fmla="*/ 149202 h 1699043"/>
              <a:gd name="connsiteX73" fmla="*/ 3173743 w 10232859"/>
              <a:gd name="connsiteY73" fmla="*/ 159581 h 1699043"/>
              <a:gd name="connsiteX74" fmla="*/ 3254203 w 10232859"/>
              <a:gd name="connsiteY74" fmla="*/ 151756 h 1699043"/>
              <a:gd name="connsiteX75" fmla="*/ 3380350 w 10232859"/>
              <a:gd name="connsiteY75" fmla="*/ 151151 h 1699043"/>
              <a:gd name="connsiteX76" fmla="*/ 3476147 w 10232859"/>
              <a:gd name="connsiteY76" fmla="*/ 170925 h 1699043"/>
              <a:gd name="connsiteX77" fmla="*/ 3581876 w 10232859"/>
              <a:gd name="connsiteY77" fmla="*/ 150448 h 1699043"/>
              <a:gd name="connsiteX78" fmla="*/ 3704761 w 10232859"/>
              <a:gd name="connsiteY78" fmla="*/ 150492 h 1699043"/>
              <a:gd name="connsiteX79" fmla="*/ 3755040 w 10232859"/>
              <a:gd name="connsiteY79" fmla="*/ 141978 h 1699043"/>
              <a:gd name="connsiteX80" fmla="*/ 3804689 w 10232859"/>
              <a:gd name="connsiteY80" fmla="*/ 151893 h 1699043"/>
              <a:gd name="connsiteX81" fmla="*/ 3821793 w 10232859"/>
              <a:gd name="connsiteY81" fmla="*/ 144743 h 1699043"/>
              <a:gd name="connsiteX82" fmla="*/ 3824682 w 10232859"/>
              <a:gd name="connsiteY82" fmla="*/ 143319 h 1699043"/>
              <a:gd name="connsiteX83" fmla="*/ 3837536 w 10232859"/>
              <a:gd name="connsiteY83" fmla="*/ 141778 h 1699043"/>
              <a:gd name="connsiteX84" fmla="*/ 3839550 w 10232859"/>
              <a:gd name="connsiteY84" fmla="*/ 136147 h 1699043"/>
              <a:gd name="connsiteX85" fmla="*/ 3857743 w 10232859"/>
              <a:gd name="connsiteY85" fmla="*/ 130104 h 1699043"/>
              <a:gd name="connsiteX86" fmla="*/ 3881852 w 10232859"/>
              <a:gd name="connsiteY86" fmla="*/ 128717 h 1699043"/>
              <a:gd name="connsiteX87" fmla="*/ 3998088 w 10232859"/>
              <a:gd name="connsiteY87" fmla="*/ 127932 h 1699043"/>
              <a:gd name="connsiteX88" fmla="*/ 4066682 w 10232859"/>
              <a:gd name="connsiteY88" fmla="*/ 124147 h 1699043"/>
              <a:gd name="connsiteX89" fmla="*/ 4091246 w 10232859"/>
              <a:gd name="connsiteY89" fmla="*/ 117503 h 1699043"/>
              <a:gd name="connsiteX90" fmla="*/ 4126556 w 10232859"/>
              <a:gd name="connsiteY90" fmla="*/ 111725 h 1699043"/>
              <a:gd name="connsiteX91" fmla="*/ 4187717 w 10232859"/>
              <a:gd name="connsiteY91" fmla="*/ 97496 h 1699043"/>
              <a:gd name="connsiteX92" fmla="*/ 4220826 w 10232859"/>
              <a:gd name="connsiteY92" fmla="*/ 95991 h 1699043"/>
              <a:gd name="connsiteX93" fmla="*/ 4239014 w 10232859"/>
              <a:gd name="connsiteY93" fmla="*/ 90840 h 1699043"/>
              <a:gd name="connsiteX94" fmla="*/ 4246653 w 10232859"/>
              <a:gd name="connsiteY94" fmla="*/ 91360 h 1699043"/>
              <a:gd name="connsiteX95" fmla="*/ 4271841 w 10232859"/>
              <a:gd name="connsiteY95" fmla="*/ 90188 h 1699043"/>
              <a:gd name="connsiteX96" fmla="*/ 4286277 w 10232859"/>
              <a:gd name="connsiteY96" fmla="*/ 90173 h 1699043"/>
              <a:gd name="connsiteX97" fmla="*/ 4292025 w 10232859"/>
              <a:gd name="connsiteY97" fmla="*/ 90407 h 1699043"/>
              <a:gd name="connsiteX98" fmla="*/ 4304713 w 10232859"/>
              <a:gd name="connsiteY98" fmla="*/ 95673 h 1699043"/>
              <a:gd name="connsiteX99" fmla="*/ 4321285 w 10232859"/>
              <a:gd name="connsiteY99" fmla="*/ 93560 h 1699043"/>
              <a:gd name="connsiteX100" fmla="*/ 4339561 w 10232859"/>
              <a:gd name="connsiteY100" fmla="*/ 98806 h 1699043"/>
              <a:gd name="connsiteX101" fmla="*/ 4343990 w 10232859"/>
              <a:gd name="connsiteY101" fmla="*/ 94576 h 1699043"/>
              <a:gd name="connsiteX102" fmla="*/ 4358885 w 10232859"/>
              <a:gd name="connsiteY102" fmla="*/ 90264 h 1699043"/>
              <a:gd name="connsiteX103" fmla="*/ 4371648 w 10232859"/>
              <a:gd name="connsiteY103" fmla="*/ 95312 h 1699043"/>
              <a:gd name="connsiteX104" fmla="*/ 4398380 w 10232859"/>
              <a:gd name="connsiteY104" fmla="*/ 98447 h 1699043"/>
              <a:gd name="connsiteX105" fmla="*/ 4405729 w 10232859"/>
              <a:gd name="connsiteY105" fmla="*/ 97677 h 1699043"/>
              <a:gd name="connsiteX106" fmla="*/ 4431408 w 10232859"/>
              <a:gd name="connsiteY106" fmla="*/ 104311 h 1699043"/>
              <a:gd name="connsiteX107" fmla="*/ 4472183 w 10232859"/>
              <a:gd name="connsiteY107" fmla="*/ 109916 h 1699043"/>
              <a:gd name="connsiteX108" fmla="*/ 4518828 w 10232859"/>
              <a:gd name="connsiteY108" fmla="*/ 112600 h 1699043"/>
              <a:gd name="connsiteX109" fmla="*/ 4532040 w 10232859"/>
              <a:gd name="connsiteY109" fmla="*/ 117793 h 1699043"/>
              <a:gd name="connsiteX110" fmla="*/ 4617778 w 10232859"/>
              <a:gd name="connsiteY110" fmla="*/ 130479 h 1699043"/>
              <a:gd name="connsiteX111" fmla="*/ 4641872 w 10232859"/>
              <a:gd name="connsiteY111" fmla="*/ 134207 h 1699043"/>
              <a:gd name="connsiteX112" fmla="*/ 4662766 w 10232859"/>
              <a:gd name="connsiteY112" fmla="*/ 132438 h 1699043"/>
              <a:gd name="connsiteX113" fmla="*/ 4667770 w 10232859"/>
              <a:gd name="connsiteY113" fmla="*/ 127694 h 1699043"/>
              <a:gd name="connsiteX114" fmla="*/ 4681052 w 10232859"/>
              <a:gd name="connsiteY114" fmla="*/ 128947 h 1699043"/>
              <a:gd name="connsiteX115" fmla="*/ 4684624 w 10232859"/>
              <a:gd name="connsiteY115" fmla="*/ 128241 h 1699043"/>
              <a:gd name="connsiteX116" fmla="*/ 4705061 w 10232859"/>
              <a:gd name="connsiteY116" fmla="*/ 125234 h 1699043"/>
              <a:gd name="connsiteX117" fmla="*/ 4747746 w 10232859"/>
              <a:gd name="connsiteY117" fmla="*/ 144617 h 1699043"/>
              <a:gd name="connsiteX118" fmla="*/ 4867014 w 10232859"/>
              <a:gd name="connsiteY118" fmla="*/ 164145 h 1699043"/>
              <a:gd name="connsiteX119" fmla="*/ 5001600 w 10232859"/>
              <a:gd name="connsiteY119" fmla="*/ 190239 h 1699043"/>
              <a:gd name="connsiteX120" fmla="*/ 5115965 w 10232859"/>
              <a:gd name="connsiteY120" fmla="*/ 186069 h 1699043"/>
              <a:gd name="connsiteX121" fmla="*/ 5193957 w 10232859"/>
              <a:gd name="connsiteY121" fmla="*/ 229364 h 1699043"/>
              <a:gd name="connsiteX122" fmla="*/ 5275907 w 10232859"/>
              <a:gd name="connsiteY122" fmla="*/ 263295 h 1699043"/>
              <a:gd name="connsiteX123" fmla="*/ 5344878 w 10232859"/>
              <a:gd name="connsiteY123" fmla="*/ 276360 h 1699043"/>
              <a:gd name="connsiteX124" fmla="*/ 5413398 w 10232859"/>
              <a:gd name="connsiteY124" fmla="*/ 276235 h 1699043"/>
              <a:gd name="connsiteX125" fmla="*/ 5415629 w 10232859"/>
              <a:gd name="connsiteY125" fmla="*/ 275768 h 1699043"/>
              <a:gd name="connsiteX126" fmla="*/ 5433078 w 10232859"/>
              <a:gd name="connsiteY126" fmla="*/ 279684 h 1699043"/>
              <a:gd name="connsiteX127" fmla="*/ 5435759 w 10232859"/>
              <a:gd name="connsiteY127" fmla="*/ 283100 h 1699043"/>
              <a:gd name="connsiteX128" fmla="*/ 5447372 w 10232859"/>
              <a:gd name="connsiteY128" fmla="*/ 286587 h 1699043"/>
              <a:gd name="connsiteX129" fmla="*/ 5469289 w 10232859"/>
              <a:gd name="connsiteY129" fmla="*/ 295620 h 1699043"/>
              <a:gd name="connsiteX130" fmla="*/ 5508752 w 10232859"/>
              <a:gd name="connsiteY130" fmla="*/ 305753 h 1699043"/>
              <a:gd name="connsiteX131" fmla="*/ 5509657 w 10232859"/>
              <a:gd name="connsiteY131" fmla="*/ 304936 h 1699043"/>
              <a:gd name="connsiteX132" fmla="*/ 5521245 w 10232859"/>
              <a:gd name="connsiteY132" fmla="*/ 303688 h 1699043"/>
              <a:gd name="connsiteX133" fmla="*/ 5596538 w 10232859"/>
              <a:gd name="connsiteY133" fmla="*/ 291153 h 1699043"/>
              <a:gd name="connsiteX134" fmla="*/ 5632514 w 10232859"/>
              <a:gd name="connsiteY134" fmla="*/ 301962 h 1699043"/>
              <a:gd name="connsiteX135" fmla="*/ 5640005 w 10232859"/>
              <a:gd name="connsiteY135" fmla="*/ 303617 h 1699043"/>
              <a:gd name="connsiteX136" fmla="*/ 5640259 w 10232859"/>
              <a:gd name="connsiteY136" fmla="*/ 303435 h 1699043"/>
              <a:gd name="connsiteX137" fmla="*/ 5648365 w 10232859"/>
              <a:gd name="connsiteY137" fmla="*/ 304754 h 1699043"/>
              <a:gd name="connsiteX138" fmla="*/ 5653662 w 10232859"/>
              <a:gd name="connsiteY138" fmla="*/ 306635 h 1699043"/>
              <a:gd name="connsiteX139" fmla="*/ 5668196 w 10232859"/>
              <a:gd name="connsiteY139" fmla="*/ 309846 h 1699043"/>
              <a:gd name="connsiteX140" fmla="*/ 5673886 w 10232859"/>
              <a:gd name="connsiteY140" fmla="*/ 309526 h 1699043"/>
              <a:gd name="connsiteX141" fmla="*/ 5677139 w 10232859"/>
              <a:gd name="connsiteY141" fmla="*/ 307345 h 1699043"/>
              <a:gd name="connsiteX142" fmla="*/ 5708983 w 10232859"/>
              <a:gd name="connsiteY142" fmla="*/ 306674 h 1699043"/>
              <a:gd name="connsiteX143" fmla="*/ 5773909 w 10232859"/>
              <a:gd name="connsiteY143" fmla="*/ 312061 h 1699043"/>
              <a:gd name="connsiteX144" fmla="*/ 5809500 w 10232859"/>
              <a:gd name="connsiteY144" fmla="*/ 318450 h 1699043"/>
              <a:gd name="connsiteX145" fmla="*/ 5908729 w 10232859"/>
              <a:gd name="connsiteY145" fmla="*/ 332335 h 1699043"/>
              <a:gd name="connsiteX146" fmla="*/ 5990524 w 10232859"/>
              <a:gd name="connsiteY146" fmla="*/ 350618 h 1699043"/>
              <a:gd name="connsiteX147" fmla="*/ 6029302 w 10232859"/>
              <a:gd name="connsiteY147" fmla="*/ 361365 h 1699043"/>
              <a:gd name="connsiteX148" fmla="*/ 6086225 w 10232859"/>
              <a:gd name="connsiteY148" fmla="*/ 339621 h 1699043"/>
              <a:gd name="connsiteX149" fmla="*/ 6105063 w 10232859"/>
              <a:gd name="connsiteY149" fmla="*/ 347340 h 1699043"/>
              <a:gd name="connsiteX150" fmla="*/ 6195166 w 10232859"/>
              <a:gd name="connsiteY150" fmla="*/ 360190 h 1699043"/>
              <a:gd name="connsiteX151" fmla="*/ 6216259 w 10232859"/>
              <a:gd name="connsiteY151" fmla="*/ 363365 h 1699043"/>
              <a:gd name="connsiteX152" fmla="*/ 6228331 w 10232859"/>
              <a:gd name="connsiteY152" fmla="*/ 364034 h 1699043"/>
              <a:gd name="connsiteX153" fmla="*/ 6229602 w 10232859"/>
              <a:gd name="connsiteY153" fmla="*/ 363414 h 1699043"/>
              <a:gd name="connsiteX154" fmla="*/ 6258988 w 10232859"/>
              <a:gd name="connsiteY154" fmla="*/ 378660 h 1699043"/>
              <a:gd name="connsiteX155" fmla="*/ 6264106 w 10232859"/>
              <a:gd name="connsiteY155" fmla="*/ 379141 h 1699043"/>
              <a:gd name="connsiteX156" fmla="*/ 6281703 w 10232859"/>
              <a:gd name="connsiteY156" fmla="*/ 391054 h 1699043"/>
              <a:gd name="connsiteX157" fmla="*/ 6291622 w 10232859"/>
              <a:gd name="connsiteY157" fmla="*/ 396155 h 1699043"/>
              <a:gd name="connsiteX158" fmla="*/ 6292712 w 10232859"/>
              <a:gd name="connsiteY158" fmla="*/ 399771 h 1699043"/>
              <a:gd name="connsiteX159" fmla="*/ 6308227 w 10232859"/>
              <a:gd name="connsiteY159" fmla="*/ 406196 h 1699043"/>
              <a:gd name="connsiteX160" fmla="*/ 6328981 w 10232859"/>
              <a:gd name="connsiteY160" fmla="*/ 409495 h 1699043"/>
              <a:gd name="connsiteX161" fmla="*/ 6368693 w 10232859"/>
              <a:gd name="connsiteY161" fmla="*/ 417845 h 1699043"/>
              <a:gd name="connsiteX162" fmla="*/ 6414811 w 10232859"/>
              <a:gd name="connsiteY162" fmla="*/ 452200 h 1699043"/>
              <a:gd name="connsiteX163" fmla="*/ 6467879 w 10232859"/>
              <a:gd name="connsiteY163" fmla="*/ 468248 h 1699043"/>
              <a:gd name="connsiteX164" fmla="*/ 6564351 w 10232859"/>
              <a:gd name="connsiteY164" fmla="*/ 537518 h 1699043"/>
              <a:gd name="connsiteX165" fmla="*/ 6711178 w 10232859"/>
              <a:gd name="connsiteY165" fmla="*/ 573610 h 1699043"/>
              <a:gd name="connsiteX166" fmla="*/ 6764036 w 10232859"/>
              <a:gd name="connsiteY166" fmla="*/ 588943 h 1699043"/>
              <a:gd name="connsiteX167" fmla="*/ 6858983 w 10232859"/>
              <a:gd name="connsiteY167" fmla="*/ 623723 h 1699043"/>
              <a:gd name="connsiteX168" fmla="*/ 6910661 w 10232859"/>
              <a:gd name="connsiteY168" fmla="*/ 634620 h 1699043"/>
              <a:gd name="connsiteX169" fmla="*/ 6944111 w 10232859"/>
              <a:gd name="connsiteY169" fmla="*/ 659502 h 1699043"/>
              <a:gd name="connsiteX170" fmla="*/ 6965771 w 10232859"/>
              <a:gd name="connsiteY170" fmla="*/ 659931 h 1699043"/>
              <a:gd name="connsiteX171" fmla="*/ 6969639 w 10232859"/>
              <a:gd name="connsiteY171" fmla="*/ 659837 h 1699043"/>
              <a:gd name="connsiteX172" fmla="*/ 6982242 w 10232859"/>
              <a:gd name="connsiteY172" fmla="*/ 663112 h 1699043"/>
              <a:gd name="connsiteX173" fmla="*/ 6989387 w 10232859"/>
              <a:gd name="connsiteY173" fmla="*/ 659474 h 1699043"/>
              <a:gd name="connsiteX174" fmla="*/ 7010930 w 10232859"/>
              <a:gd name="connsiteY174" fmla="*/ 661134 h 1699043"/>
              <a:gd name="connsiteX175" fmla="*/ 7033125 w 10232859"/>
              <a:gd name="connsiteY175" fmla="*/ 668436 h 1699043"/>
              <a:gd name="connsiteX176" fmla="*/ 7134461 w 10232859"/>
              <a:gd name="connsiteY176" fmla="*/ 708192 h 1699043"/>
              <a:gd name="connsiteX177" fmla="*/ 7197450 w 10232859"/>
              <a:gd name="connsiteY177" fmla="*/ 729094 h 1699043"/>
              <a:gd name="connsiteX178" fmla="*/ 7225084 w 10232859"/>
              <a:gd name="connsiteY178" fmla="*/ 732505 h 1699043"/>
              <a:gd name="connsiteX179" fmla="*/ 7261183 w 10232859"/>
              <a:gd name="connsiteY179" fmla="*/ 740313 h 1699043"/>
              <a:gd name="connsiteX180" fmla="*/ 7327760 w 10232859"/>
              <a:gd name="connsiteY180" fmla="*/ 750586 h 1699043"/>
              <a:gd name="connsiteX181" fmla="*/ 7412222 w 10232859"/>
              <a:gd name="connsiteY181" fmla="*/ 770487 h 1699043"/>
              <a:gd name="connsiteX182" fmla="*/ 7457904 w 10232859"/>
              <a:gd name="connsiteY182" fmla="*/ 804321 h 1699043"/>
              <a:gd name="connsiteX183" fmla="*/ 7465795 w 10232859"/>
              <a:gd name="connsiteY183" fmla="*/ 802598 h 1699043"/>
              <a:gd name="connsiteX184" fmla="*/ 7505046 w 10232859"/>
              <a:gd name="connsiteY184" fmla="*/ 816517 h 1699043"/>
              <a:gd name="connsiteX185" fmla="*/ 7623220 w 10232859"/>
              <a:gd name="connsiteY185" fmla="*/ 888520 h 1699043"/>
              <a:gd name="connsiteX186" fmla="*/ 7700458 w 10232859"/>
              <a:gd name="connsiteY186" fmla="*/ 915079 h 1699043"/>
              <a:gd name="connsiteX187" fmla="*/ 7730988 w 10232859"/>
              <a:gd name="connsiteY187" fmla="*/ 920756 h 1699043"/>
              <a:gd name="connsiteX188" fmla="*/ 7781942 w 10232859"/>
              <a:gd name="connsiteY188" fmla="*/ 930503 h 1699043"/>
              <a:gd name="connsiteX189" fmla="*/ 7827704 w 10232859"/>
              <a:gd name="connsiteY189" fmla="*/ 928558 h 1699043"/>
              <a:gd name="connsiteX190" fmla="*/ 7912084 w 10232859"/>
              <a:gd name="connsiteY190" fmla="*/ 963800 h 1699043"/>
              <a:gd name="connsiteX191" fmla="*/ 7982264 w 10232859"/>
              <a:gd name="connsiteY191" fmla="*/ 975773 h 1699043"/>
              <a:gd name="connsiteX192" fmla="*/ 7991272 w 10232859"/>
              <a:gd name="connsiteY192" fmla="*/ 981104 h 1699043"/>
              <a:gd name="connsiteX193" fmla="*/ 8079795 w 10232859"/>
              <a:gd name="connsiteY193" fmla="*/ 982983 h 1699043"/>
              <a:gd name="connsiteX194" fmla="*/ 8150881 w 10232859"/>
              <a:gd name="connsiteY194" fmla="*/ 990411 h 1699043"/>
              <a:gd name="connsiteX195" fmla="*/ 8172106 w 10232859"/>
              <a:gd name="connsiteY195" fmla="*/ 990512 h 1699043"/>
              <a:gd name="connsiteX196" fmla="*/ 8196076 w 10232859"/>
              <a:gd name="connsiteY196" fmla="*/ 1000078 h 1699043"/>
              <a:gd name="connsiteX197" fmla="*/ 8247463 w 10232859"/>
              <a:gd name="connsiteY197" fmla="*/ 1016332 h 1699043"/>
              <a:gd name="connsiteX198" fmla="*/ 8279272 w 10232859"/>
              <a:gd name="connsiteY198" fmla="*/ 1032921 h 1699043"/>
              <a:gd name="connsiteX199" fmla="*/ 8289611 w 10232859"/>
              <a:gd name="connsiteY199" fmla="*/ 1028630 h 1699043"/>
              <a:gd name="connsiteX200" fmla="*/ 8311483 w 10232859"/>
              <a:gd name="connsiteY200" fmla="*/ 1029399 h 1699043"/>
              <a:gd name="connsiteX201" fmla="*/ 8399489 w 10232859"/>
              <a:gd name="connsiteY201" fmla="*/ 1048562 h 1699043"/>
              <a:gd name="connsiteX202" fmla="*/ 8415973 w 10232859"/>
              <a:gd name="connsiteY202" fmla="*/ 1049660 h 1699043"/>
              <a:gd name="connsiteX203" fmla="*/ 8433326 w 10232859"/>
              <a:gd name="connsiteY203" fmla="*/ 1057881 h 1699043"/>
              <a:gd name="connsiteX204" fmla="*/ 8502328 w 10232859"/>
              <a:gd name="connsiteY204" fmla="*/ 1091498 h 1699043"/>
              <a:gd name="connsiteX205" fmla="*/ 8534346 w 10232859"/>
              <a:gd name="connsiteY205" fmla="*/ 1106980 h 1699043"/>
              <a:gd name="connsiteX206" fmla="*/ 8534980 w 10232859"/>
              <a:gd name="connsiteY206" fmla="*/ 1110861 h 1699043"/>
              <a:gd name="connsiteX207" fmla="*/ 8544104 w 10232859"/>
              <a:gd name="connsiteY207" fmla="*/ 1108406 h 1699043"/>
              <a:gd name="connsiteX208" fmla="*/ 8567742 w 10232859"/>
              <a:gd name="connsiteY208" fmla="*/ 1117590 h 1699043"/>
              <a:gd name="connsiteX209" fmla="*/ 8633779 w 10232859"/>
              <a:gd name="connsiteY209" fmla="*/ 1139226 h 1699043"/>
              <a:gd name="connsiteX210" fmla="*/ 8676965 w 10232859"/>
              <a:gd name="connsiteY210" fmla="*/ 1156949 h 1699043"/>
              <a:gd name="connsiteX211" fmla="*/ 8698944 w 10232859"/>
              <a:gd name="connsiteY211" fmla="*/ 1156939 h 1699043"/>
              <a:gd name="connsiteX212" fmla="*/ 8751897 w 10232859"/>
              <a:gd name="connsiteY212" fmla="*/ 1190886 h 1699043"/>
              <a:gd name="connsiteX213" fmla="*/ 8834270 w 10232859"/>
              <a:gd name="connsiteY213" fmla="*/ 1206624 h 1699043"/>
              <a:gd name="connsiteX214" fmla="*/ 8853872 w 10232859"/>
              <a:gd name="connsiteY214" fmla="*/ 1214714 h 1699043"/>
              <a:gd name="connsiteX215" fmla="*/ 8861901 w 10232859"/>
              <a:gd name="connsiteY215" fmla="*/ 1211375 h 1699043"/>
              <a:gd name="connsiteX216" fmla="*/ 8874168 w 10232859"/>
              <a:gd name="connsiteY216" fmla="*/ 1213967 h 1699043"/>
              <a:gd name="connsiteX217" fmla="*/ 8871123 w 10232859"/>
              <a:gd name="connsiteY217" fmla="*/ 1221160 h 1699043"/>
              <a:gd name="connsiteX218" fmla="*/ 8903537 w 10232859"/>
              <a:gd name="connsiteY218" fmla="*/ 1230588 h 1699043"/>
              <a:gd name="connsiteX219" fmla="*/ 8933767 w 10232859"/>
              <a:gd name="connsiteY219" fmla="*/ 1263368 h 1699043"/>
              <a:gd name="connsiteX220" fmla="*/ 8985765 w 10232859"/>
              <a:gd name="connsiteY220" fmla="*/ 1287664 h 1699043"/>
              <a:gd name="connsiteX221" fmla="*/ 9071444 w 10232859"/>
              <a:gd name="connsiteY221" fmla="*/ 1317305 h 1699043"/>
              <a:gd name="connsiteX222" fmla="*/ 9096711 w 10232859"/>
              <a:gd name="connsiteY222" fmla="*/ 1327777 h 1699043"/>
              <a:gd name="connsiteX223" fmla="*/ 9338853 w 10232859"/>
              <a:gd name="connsiteY223" fmla="*/ 1448046 h 1699043"/>
              <a:gd name="connsiteX224" fmla="*/ 9520814 w 10232859"/>
              <a:gd name="connsiteY224" fmla="*/ 1449827 h 1699043"/>
              <a:gd name="connsiteX225" fmla="*/ 9702271 w 10232859"/>
              <a:gd name="connsiteY225" fmla="*/ 1488553 h 1699043"/>
              <a:gd name="connsiteX226" fmla="*/ 9744273 w 10232859"/>
              <a:gd name="connsiteY226" fmla="*/ 1523512 h 1699043"/>
              <a:gd name="connsiteX227" fmla="*/ 9771903 w 10232859"/>
              <a:gd name="connsiteY227" fmla="*/ 1530034 h 1699043"/>
              <a:gd name="connsiteX228" fmla="*/ 9818565 w 10232859"/>
              <a:gd name="connsiteY228" fmla="*/ 1538545 h 1699043"/>
              <a:gd name="connsiteX229" fmla="*/ 9882202 w 10232859"/>
              <a:gd name="connsiteY229" fmla="*/ 1565888 h 1699043"/>
              <a:gd name="connsiteX230" fmla="*/ 10022025 w 10232859"/>
              <a:gd name="connsiteY230" fmla="*/ 1599696 h 1699043"/>
              <a:gd name="connsiteX231" fmla="*/ 10220406 w 10232859"/>
              <a:gd name="connsiteY231" fmla="*/ 1677005 h 1699043"/>
              <a:gd name="connsiteX232" fmla="*/ 10232859 w 10232859"/>
              <a:gd name="connsiteY232" fmla="*/ 1699043 h 1699043"/>
              <a:gd name="connsiteX233" fmla="*/ 0 w 10232859"/>
              <a:gd name="connsiteY233" fmla="*/ 1699043 h 1699043"/>
              <a:gd name="connsiteX234" fmla="*/ 0 w 10232859"/>
              <a:gd name="connsiteY234" fmla="*/ 21828 h 1699043"/>
              <a:gd name="connsiteX235" fmla="*/ 8097 w 10232859"/>
              <a:gd name="connsiteY235" fmla="*/ 24355 h 1699043"/>
              <a:gd name="connsiteX236" fmla="*/ 77128 w 10232859"/>
              <a:gd name="connsiteY236" fmla="*/ 6867 h 1699043"/>
              <a:gd name="connsiteX237" fmla="*/ 188338 w 10232859"/>
              <a:gd name="connsiteY237" fmla="*/ 5079 h 1699043"/>
              <a:gd name="connsiteX238" fmla="*/ 298809 w 10232859"/>
              <a:gd name="connsiteY238" fmla="*/ 6198 h 1699043"/>
              <a:gd name="connsiteX239" fmla="*/ 338985 w 10232859"/>
              <a:gd name="connsiteY239" fmla="*/ 8006 h 1699043"/>
              <a:gd name="connsiteX240" fmla="*/ 409815 w 10232859"/>
              <a:gd name="connsiteY240" fmla="*/ 5045 h 169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0232859" h="1699043">
                <a:moveTo>
                  <a:pt x="409815" y="5045"/>
                </a:moveTo>
                <a:cubicBezTo>
                  <a:pt x="429370" y="4390"/>
                  <a:pt x="447350" y="1844"/>
                  <a:pt x="456316" y="4077"/>
                </a:cubicBezTo>
                <a:cubicBezTo>
                  <a:pt x="477158" y="7678"/>
                  <a:pt x="444163" y="18056"/>
                  <a:pt x="463611" y="18441"/>
                </a:cubicBezTo>
                <a:cubicBezTo>
                  <a:pt x="482411" y="11619"/>
                  <a:pt x="487072" y="29834"/>
                  <a:pt x="506289" y="21667"/>
                </a:cubicBezTo>
                <a:cubicBezTo>
                  <a:pt x="496843" y="8226"/>
                  <a:pt x="549409" y="22324"/>
                  <a:pt x="547180" y="10297"/>
                </a:cubicBezTo>
                <a:cubicBezTo>
                  <a:pt x="570685" y="26535"/>
                  <a:pt x="573306" y="5039"/>
                  <a:pt x="599180" y="9165"/>
                </a:cubicBezTo>
                <a:cubicBezTo>
                  <a:pt x="612602" y="15098"/>
                  <a:pt x="621179" y="15818"/>
                  <a:pt x="630247" y="8332"/>
                </a:cubicBezTo>
                <a:cubicBezTo>
                  <a:pt x="692592" y="37344"/>
                  <a:pt x="662498" y="8239"/>
                  <a:pt x="715463" y="18029"/>
                </a:cubicBezTo>
                <a:cubicBezTo>
                  <a:pt x="761811" y="28765"/>
                  <a:pt x="812435" y="34762"/>
                  <a:pt x="862866" y="63233"/>
                </a:cubicBezTo>
                <a:cubicBezTo>
                  <a:pt x="873066" y="71493"/>
                  <a:pt x="892555" y="73882"/>
                  <a:pt x="906400" y="68570"/>
                </a:cubicBezTo>
                <a:cubicBezTo>
                  <a:pt x="908782" y="67655"/>
                  <a:pt x="910904" y="66542"/>
                  <a:pt x="912698" y="65266"/>
                </a:cubicBezTo>
                <a:cubicBezTo>
                  <a:pt x="943729" y="85619"/>
                  <a:pt x="957570" y="74516"/>
                  <a:pt x="972936" y="88549"/>
                </a:cubicBezTo>
                <a:cubicBezTo>
                  <a:pt x="1016216" y="93123"/>
                  <a:pt x="1046982" y="78021"/>
                  <a:pt x="1061158" y="90302"/>
                </a:cubicBezTo>
                <a:cubicBezTo>
                  <a:pt x="1082487" y="88877"/>
                  <a:pt x="1108723" y="73289"/>
                  <a:pt x="1127764" y="86443"/>
                </a:cubicBezTo>
                <a:cubicBezTo>
                  <a:pt x="1127604" y="75222"/>
                  <a:pt x="1154212" y="94228"/>
                  <a:pt x="1165092" y="86517"/>
                </a:cubicBezTo>
                <a:cubicBezTo>
                  <a:pt x="1172532" y="79848"/>
                  <a:pt x="1182339" y="84060"/>
                  <a:pt x="1192274" y="84088"/>
                </a:cubicBezTo>
                <a:cubicBezTo>
                  <a:pt x="1203651" y="78585"/>
                  <a:pt x="1248434" y="85441"/>
                  <a:pt x="1261359" y="91263"/>
                </a:cubicBezTo>
                <a:cubicBezTo>
                  <a:pt x="1294377" y="112056"/>
                  <a:pt x="1348832" y="92888"/>
                  <a:pt x="1375826" y="108740"/>
                </a:cubicBezTo>
                <a:cubicBezTo>
                  <a:pt x="1384490" y="110842"/>
                  <a:pt x="1392528" y="111481"/>
                  <a:pt x="1400134" y="111208"/>
                </a:cubicBezTo>
                <a:lnTo>
                  <a:pt x="1420782" y="108347"/>
                </a:lnTo>
                <a:lnTo>
                  <a:pt x="1425360" y="103343"/>
                </a:lnTo>
                <a:lnTo>
                  <a:pt x="1438688" y="103900"/>
                </a:lnTo>
                <a:lnTo>
                  <a:pt x="1442183" y="103008"/>
                </a:lnTo>
                <a:cubicBezTo>
                  <a:pt x="1448852" y="101280"/>
                  <a:pt x="1455482" y="99738"/>
                  <a:pt x="1462271" y="98933"/>
                </a:cubicBezTo>
                <a:cubicBezTo>
                  <a:pt x="1460480" y="123023"/>
                  <a:pt x="1519712" y="96044"/>
                  <a:pt x="1506437" y="116084"/>
                </a:cubicBezTo>
                <a:cubicBezTo>
                  <a:pt x="1543421" y="115842"/>
                  <a:pt x="1521082" y="134981"/>
                  <a:pt x="1559721" y="115918"/>
                </a:cubicBezTo>
                <a:cubicBezTo>
                  <a:pt x="1622424" y="132591"/>
                  <a:pt x="1709577" y="121173"/>
                  <a:pt x="1763086" y="148431"/>
                </a:cubicBezTo>
                <a:cubicBezTo>
                  <a:pt x="1815897" y="152158"/>
                  <a:pt x="1869650" y="152419"/>
                  <a:pt x="1909571" y="158571"/>
                </a:cubicBezTo>
                <a:cubicBezTo>
                  <a:pt x="1944577" y="152584"/>
                  <a:pt x="1963780" y="165894"/>
                  <a:pt x="2002612" y="185342"/>
                </a:cubicBezTo>
                <a:cubicBezTo>
                  <a:pt x="2057542" y="188412"/>
                  <a:pt x="2102353" y="209660"/>
                  <a:pt x="2155278" y="197824"/>
                </a:cubicBezTo>
                <a:cubicBezTo>
                  <a:pt x="2158165" y="201469"/>
                  <a:pt x="2161968" y="204456"/>
                  <a:pt x="2166398" y="206965"/>
                </a:cubicBezTo>
                <a:lnTo>
                  <a:pt x="2180455" y="212894"/>
                </a:lnTo>
                <a:lnTo>
                  <a:pt x="2182638" y="212313"/>
                </a:lnTo>
                <a:cubicBezTo>
                  <a:pt x="2191756" y="211797"/>
                  <a:pt x="2196930" y="213146"/>
                  <a:pt x="2200348" y="215316"/>
                </a:cubicBezTo>
                <a:lnTo>
                  <a:pt x="2203307" y="218590"/>
                </a:lnTo>
                <a:lnTo>
                  <a:pt x="2215170" y="221472"/>
                </a:lnTo>
                <a:lnTo>
                  <a:pt x="2237765" y="229357"/>
                </a:lnTo>
                <a:lnTo>
                  <a:pt x="2242719" y="228760"/>
                </a:lnTo>
                <a:lnTo>
                  <a:pt x="2277928" y="237427"/>
                </a:lnTo>
                <a:lnTo>
                  <a:pt x="2278759" y="236563"/>
                </a:lnTo>
                <a:cubicBezTo>
                  <a:pt x="2281421" y="234823"/>
                  <a:pt x="2284901" y="233911"/>
                  <a:pt x="2290187" y="234709"/>
                </a:cubicBezTo>
                <a:cubicBezTo>
                  <a:pt x="2304405" y="231655"/>
                  <a:pt x="2345628" y="219494"/>
                  <a:pt x="2364066" y="218237"/>
                </a:cubicBezTo>
                <a:cubicBezTo>
                  <a:pt x="2375743" y="221506"/>
                  <a:pt x="2388068" y="224536"/>
                  <a:pt x="2400814" y="227165"/>
                </a:cubicBezTo>
                <a:lnTo>
                  <a:pt x="2408414" y="228429"/>
                </a:lnTo>
                <a:lnTo>
                  <a:pt x="2408650" y="228234"/>
                </a:lnTo>
                <a:cubicBezTo>
                  <a:pt x="2410483" y="228038"/>
                  <a:pt x="2413050" y="228278"/>
                  <a:pt x="2416835" y="229128"/>
                </a:cubicBezTo>
                <a:lnTo>
                  <a:pt x="2422271" y="230733"/>
                </a:lnTo>
                <a:lnTo>
                  <a:pt x="2490341" y="211074"/>
                </a:lnTo>
                <a:cubicBezTo>
                  <a:pt x="2529316" y="208871"/>
                  <a:pt x="2549401" y="191268"/>
                  <a:pt x="2588929" y="200980"/>
                </a:cubicBezTo>
                <a:cubicBezTo>
                  <a:pt x="2625398" y="198847"/>
                  <a:pt x="2654940" y="190424"/>
                  <a:pt x="2687426" y="193848"/>
                </a:cubicBezTo>
                <a:cubicBezTo>
                  <a:pt x="2698335" y="187864"/>
                  <a:pt x="2709521" y="185129"/>
                  <a:pt x="2723517" y="192652"/>
                </a:cubicBezTo>
                <a:cubicBezTo>
                  <a:pt x="2756835" y="188350"/>
                  <a:pt x="2761531" y="176438"/>
                  <a:pt x="2785956" y="184404"/>
                </a:cubicBezTo>
                <a:cubicBezTo>
                  <a:pt x="2799369" y="164864"/>
                  <a:pt x="2802708" y="171921"/>
                  <a:pt x="2813378" y="176833"/>
                </a:cubicBezTo>
                <a:lnTo>
                  <a:pt x="2814782" y="177153"/>
                </a:lnTo>
                <a:lnTo>
                  <a:pt x="2816580" y="174366"/>
                </a:lnTo>
                <a:lnTo>
                  <a:pt x="2821623" y="172875"/>
                </a:lnTo>
                <a:lnTo>
                  <a:pt x="2836688" y="172971"/>
                </a:lnTo>
                <a:lnTo>
                  <a:pt x="2842564" y="173695"/>
                </a:lnTo>
                <a:cubicBezTo>
                  <a:pt x="2846534" y="173937"/>
                  <a:pt x="2849070" y="173769"/>
                  <a:pt x="2850712" y="173290"/>
                </a:cubicBezTo>
                <a:cubicBezTo>
                  <a:pt x="2850757" y="173214"/>
                  <a:pt x="2850801" y="173138"/>
                  <a:pt x="2850846" y="173062"/>
                </a:cubicBezTo>
                <a:lnTo>
                  <a:pt x="2858611" y="173112"/>
                </a:lnTo>
                <a:cubicBezTo>
                  <a:pt x="2871867" y="173694"/>
                  <a:pt x="2884913" y="174736"/>
                  <a:pt x="2897454" y="176114"/>
                </a:cubicBezTo>
                <a:cubicBezTo>
                  <a:pt x="2903755" y="163406"/>
                  <a:pt x="2952342" y="175773"/>
                  <a:pt x="2940369" y="152944"/>
                </a:cubicBezTo>
                <a:cubicBezTo>
                  <a:pt x="2957076" y="154120"/>
                  <a:pt x="2969777" y="163235"/>
                  <a:pt x="2959670" y="148367"/>
                </a:cubicBezTo>
                <a:cubicBezTo>
                  <a:pt x="2965032" y="148320"/>
                  <a:pt x="2967900" y="146880"/>
                  <a:pt x="2969615" y="144755"/>
                </a:cubicBezTo>
                <a:lnTo>
                  <a:pt x="2970000" y="143776"/>
                </a:lnTo>
                <a:lnTo>
                  <a:pt x="3007272" y="146766"/>
                </a:lnTo>
                <a:lnTo>
                  <a:pt x="3011677" y="145404"/>
                </a:lnTo>
                <a:lnTo>
                  <a:pt x="3036668" y="149604"/>
                </a:lnTo>
                <a:lnTo>
                  <a:pt x="3049208" y="150573"/>
                </a:lnTo>
                <a:lnTo>
                  <a:pt x="3053517" y="153322"/>
                </a:lnTo>
                <a:cubicBezTo>
                  <a:pt x="3057746" y="154918"/>
                  <a:pt x="3063258" y="155431"/>
                  <a:pt x="3071637" y="153496"/>
                </a:cubicBezTo>
                <a:lnTo>
                  <a:pt x="3110077" y="149202"/>
                </a:lnTo>
                <a:lnTo>
                  <a:pt x="3173743" y="159581"/>
                </a:lnTo>
                <a:cubicBezTo>
                  <a:pt x="3203872" y="159443"/>
                  <a:pt x="3205720" y="152598"/>
                  <a:pt x="3254203" y="151756"/>
                </a:cubicBezTo>
                <a:cubicBezTo>
                  <a:pt x="3298520" y="170671"/>
                  <a:pt x="3274378" y="179402"/>
                  <a:pt x="3380350" y="151151"/>
                </a:cubicBezTo>
                <a:cubicBezTo>
                  <a:pt x="3433470" y="157383"/>
                  <a:pt x="3409905" y="153931"/>
                  <a:pt x="3476147" y="170925"/>
                </a:cubicBezTo>
                <a:cubicBezTo>
                  <a:pt x="3495624" y="172754"/>
                  <a:pt x="3573433" y="153024"/>
                  <a:pt x="3581876" y="150448"/>
                </a:cubicBezTo>
                <a:cubicBezTo>
                  <a:pt x="3645019" y="168821"/>
                  <a:pt x="3637816" y="143953"/>
                  <a:pt x="3704761" y="150492"/>
                </a:cubicBezTo>
                <a:cubicBezTo>
                  <a:pt x="3732481" y="125722"/>
                  <a:pt x="3720202" y="148011"/>
                  <a:pt x="3755040" y="141978"/>
                </a:cubicBezTo>
                <a:cubicBezTo>
                  <a:pt x="3751742" y="163732"/>
                  <a:pt x="3795265" y="127963"/>
                  <a:pt x="3804689" y="151893"/>
                </a:cubicBezTo>
                <a:cubicBezTo>
                  <a:pt x="3810732" y="150037"/>
                  <a:pt x="3816287" y="147485"/>
                  <a:pt x="3821793" y="144743"/>
                </a:cubicBezTo>
                <a:lnTo>
                  <a:pt x="3824682" y="143319"/>
                </a:lnTo>
                <a:lnTo>
                  <a:pt x="3837536" y="141778"/>
                </a:lnTo>
                <a:lnTo>
                  <a:pt x="3839550" y="136147"/>
                </a:lnTo>
                <a:lnTo>
                  <a:pt x="3857743" y="130104"/>
                </a:lnTo>
                <a:cubicBezTo>
                  <a:pt x="3864805" y="128643"/>
                  <a:pt x="3872697" y="128011"/>
                  <a:pt x="3881852" y="128717"/>
                </a:cubicBezTo>
                <a:cubicBezTo>
                  <a:pt x="3914678" y="140047"/>
                  <a:pt x="3949962" y="139745"/>
                  <a:pt x="3998088" y="127932"/>
                </a:cubicBezTo>
                <a:cubicBezTo>
                  <a:pt x="4012987" y="131622"/>
                  <a:pt x="4058471" y="131332"/>
                  <a:pt x="4066682" y="124147"/>
                </a:cubicBezTo>
                <a:cubicBezTo>
                  <a:pt x="4076084" y="122618"/>
                  <a:pt x="4087294" y="125216"/>
                  <a:pt x="4091246" y="117503"/>
                </a:cubicBezTo>
                <a:cubicBezTo>
                  <a:pt x="4097972" y="108229"/>
                  <a:pt x="4131886" y="122717"/>
                  <a:pt x="4126556" y="111725"/>
                </a:cubicBezTo>
                <a:cubicBezTo>
                  <a:pt x="4150620" y="121653"/>
                  <a:pt x="4168222" y="102239"/>
                  <a:pt x="4187717" y="97496"/>
                </a:cubicBezTo>
                <a:cubicBezTo>
                  <a:pt x="4197248" y="102415"/>
                  <a:pt x="4207541" y="99960"/>
                  <a:pt x="4220826" y="95991"/>
                </a:cubicBezTo>
                <a:lnTo>
                  <a:pt x="4239014" y="90840"/>
                </a:lnTo>
                <a:lnTo>
                  <a:pt x="4246653" y="91360"/>
                </a:lnTo>
                <a:cubicBezTo>
                  <a:pt x="4255895" y="91263"/>
                  <a:pt x="4264334" y="90629"/>
                  <a:pt x="4271841" y="90188"/>
                </a:cubicBezTo>
                <a:lnTo>
                  <a:pt x="4286277" y="90173"/>
                </a:lnTo>
                <a:lnTo>
                  <a:pt x="4292025" y="90407"/>
                </a:lnTo>
                <a:lnTo>
                  <a:pt x="4304713" y="95673"/>
                </a:lnTo>
                <a:lnTo>
                  <a:pt x="4321285" y="93560"/>
                </a:lnTo>
                <a:lnTo>
                  <a:pt x="4339561" y="98806"/>
                </a:lnTo>
                <a:cubicBezTo>
                  <a:pt x="4340668" y="97273"/>
                  <a:pt x="4342159" y="95846"/>
                  <a:pt x="4343990" y="94576"/>
                </a:cubicBezTo>
                <a:lnTo>
                  <a:pt x="4358885" y="90264"/>
                </a:lnTo>
                <a:lnTo>
                  <a:pt x="4371648" y="95312"/>
                </a:lnTo>
                <a:cubicBezTo>
                  <a:pt x="4372251" y="86927"/>
                  <a:pt x="4386448" y="96257"/>
                  <a:pt x="4398380" y="98447"/>
                </a:cubicBezTo>
                <a:lnTo>
                  <a:pt x="4405729" y="97677"/>
                </a:lnTo>
                <a:lnTo>
                  <a:pt x="4431408" y="104311"/>
                </a:lnTo>
                <a:cubicBezTo>
                  <a:pt x="4445462" y="106988"/>
                  <a:pt x="4459011" y="108715"/>
                  <a:pt x="4472183" y="109916"/>
                </a:cubicBezTo>
                <a:lnTo>
                  <a:pt x="4518828" y="112600"/>
                </a:lnTo>
                <a:lnTo>
                  <a:pt x="4532040" y="117793"/>
                </a:lnTo>
                <a:cubicBezTo>
                  <a:pt x="4562193" y="123492"/>
                  <a:pt x="4598554" y="117583"/>
                  <a:pt x="4617778" y="130479"/>
                </a:cubicBezTo>
                <a:cubicBezTo>
                  <a:pt x="4626259" y="133024"/>
                  <a:pt x="4634242" y="134080"/>
                  <a:pt x="4641872" y="134207"/>
                </a:cubicBezTo>
                <a:lnTo>
                  <a:pt x="4662766" y="132438"/>
                </a:lnTo>
                <a:lnTo>
                  <a:pt x="4667770" y="127694"/>
                </a:lnTo>
                <a:lnTo>
                  <a:pt x="4681052" y="128947"/>
                </a:lnTo>
                <a:lnTo>
                  <a:pt x="4684624" y="128241"/>
                </a:lnTo>
                <a:cubicBezTo>
                  <a:pt x="4691441" y="126869"/>
                  <a:pt x="4698205" y="125683"/>
                  <a:pt x="4705061" y="125234"/>
                </a:cubicBezTo>
                <a:cubicBezTo>
                  <a:pt x="4701197" y="149124"/>
                  <a:pt x="4762747" y="125360"/>
                  <a:pt x="4747746" y="144617"/>
                </a:cubicBezTo>
                <a:cubicBezTo>
                  <a:pt x="4784752" y="146312"/>
                  <a:pt x="4823070" y="154053"/>
                  <a:pt x="4867014" y="164145"/>
                </a:cubicBezTo>
                <a:cubicBezTo>
                  <a:pt x="4928279" y="184021"/>
                  <a:pt x="4950439" y="160303"/>
                  <a:pt x="5001600" y="190239"/>
                </a:cubicBezTo>
                <a:cubicBezTo>
                  <a:pt x="5054087" y="196711"/>
                  <a:pt x="5076576" y="177858"/>
                  <a:pt x="5115965" y="186069"/>
                </a:cubicBezTo>
                <a:cubicBezTo>
                  <a:pt x="5141248" y="210877"/>
                  <a:pt x="5145689" y="221876"/>
                  <a:pt x="5193957" y="229364"/>
                </a:cubicBezTo>
                <a:cubicBezTo>
                  <a:pt x="5248620" y="235290"/>
                  <a:pt x="5221967" y="272312"/>
                  <a:pt x="5275907" y="263295"/>
                </a:cubicBezTo>
                <a:cubicBezTo>
                  <a:pt x="5278478" y="267074"/>
                  <a:pt x="5340662" y="273630"/>
                  <a:pt x="5344878" y="276360"/>
                </a:cubicBezTo>
                <a:lnTo>
                  <a:pt x="5413398" y="276235"/>
                </a:lnTo>
                <a:lnTo>
                  <a:pt x="5415629" y="275768"/>
                </a:lnTo>
                <a:cubicBezTo>
                  <a:pt x="5424792" y="275732"/>
                  <a:pt x="5429850" y="277347"/>
                  <a:pt x="5433078" y="279684"/>
                </a:cubicBezTo>
                <a:lnTo>
                  <a:pt x="5435759" y="283100"/>
                </a:lnTo>
                <a:lnTo>
                  <a:pt x="5447372" y="286587"/>
                </a:lnTo>
                <a:lnTo>
                  <a:pt x="5469289" y="295620"/>
                </a:lnTo>
                <a:lnTo>
                  <a:pt x="5508752" y="305753"/>
                </a:lnTo>
                <a:lnTo>
                  <a:pt x="5509657" y="304936"/>
                </a:lnTo>
                <a:cubicBezTo>
                  <a:pt x="5512470" y="303344"/>
                  <a:pt x="5516028" y="302619"/>
                  <a:pt x="5521245" y="303688"/>
                </a:cubicBezTo>
                <a:cubicBezTo>
                  <a:pt x="5535725" y="301391"/>
                  <a:pt x="5577993" y="291441"/>
                  <a:pt x="5596538" y="291153"/>
                </a:cubicBezTo>
                <a:cubicBezTo>
                  <a:pt x="5607932" y="295018"/>
                  <a:pt x="5619996" y="298677"/>
                  <a:pt x="5632514" y="301962"/>
                </a:cubicBezTo>
                <a:lnTo>
                  <a:pt x="5640005" y="303617"/>
                </a:lnTo>
                <a:lnTo>
                  <a:pt x="5640259" y="303435"/>
                </a:lnTo>
                <a:cubicBezTo>
                  <a:pt x="5642108" y="303337"/>
                  <a:pt x="5644653" y="303709"/>
                  <a:pt x="5648365" y="304754"/>
                </a:cubicBezTo>
                <a:lnTo>
                  <a:pt x="5653662" y="306635"/>
                </a:lnTo>
                <a:lnTo>
                  <a:pt x="5668196" y="309846"/>
                </a:lnTo>
                <a:lnTo>
                  <a:pt x="5673886" y="309526"/>
                </a:lnTo>
                <a:lnTo>
                  <a:pt x="5677139" y="307345"/>
                </a:lnTo>
                <a:lnTo>
                  <a:pt x="5708983" y="306674"/>
                </a:lnTo>
                <a:cubicBezTo>
                  <a:pt x="5728308" y="319040"/>
                  <a:pt x="5739318" y="309097"/>
                  <a:pt x="5773909" y="312061"/>
                </a:cubicBezTo>
                <a:cubicBezTo>
                  <a:pt x="5783376" y="321860"/>
                  <a:pt x="5795690" y="321672"/>
                  <a:pt x="5809500" y="318450"/>
                </a:cubicBezTo>
                <a:cubicBezTo>
                  <a:pt x="5839093" y="328324"/>
                  <a:pt x="5872263" y="326728"/>
                  <a:pt x="5908729" y="332335"/>
                </a:cubicBezTo>
                <a:cubicBezTo>
                  <a:pt x="5951727" y="334879"/>
                  <a:pt x="5963099" y="350288"/>
                  <a:pt x="5990524" y="350618"/>
                </a:cubicBezTo>
                <a:cubicBezTo>
                  <a:pt x="5991234" y="376742"/>
                  <a:pt x="6028592" y="335241"/>
                  <a:pt x="6029302" y="361365"/>
                </a:cubicBezTo>
                <a:lnTo>
                  <a:pt x="6086225" y="339621"/>
                </a:lnTo>
                <a:lnTo>
                  <a:pt x="6105063" y="347340"/>
                </a:lnTo>
                <a:cubicBezTo>
                  <a:pt x="6123220" y="350768"/>
                  <a:pt x="6176633" y="357519"/>
                  <a:pt x="6195166" y="360190"/>
                </a:cubicBezTo>
                <a:cubicBezTo>
                  <a:pt x="6208491" y="366896"/>
                  <a:pt x="6210739" y="378331"/>
                  <a:pt x="6216259" y="363365"/>
                </a:cubicBezTo>
                <a:cubicBezTo>
                  <a:pt x="6220943" y="365191"/>
                  <a:pt x="6224807" y="365077"/>
                  <a:pt x="6228331" y="364034"/>
                </a:cubicBezTo>
                <a:lnTo>
                  <a:pt x="6229602" y="363414"/>
                </a:lnTo>
                <a:lnTo>
                  <a:pt x="6258988" y="378660"/>
                </a:lnTo>
                <a:lnTo>
                  <a:pt x="6264106" y="379141"/>
                </a:lnTo>
                <a:lnTo>
                  <a:pt x="6281703" y="391054"/>
                </a:lnTo>
                <a:lnTo>
                  <a:pt x="6291622" y="396155"/>
                </a:lnTo>
                <a:lnTo>
                  <a:pt x="6292712" y="399771"/>
                </a:lnTo>
                <a:cubicBezTo>
                  <a:pt x="6294843" y="402467"/>
                  <a:pt x="6299119" y="404777"/>
                  <a:pt x="6308227" y="406196"/>
                </a:cubicBezTo>
                <a:lnTo>
                  <a:pt x="6328981" y="409495"/>
                </a:lnTo>
                <a:lnTo>
                  <a:pt x="6368693" y="417845"/>
                </a:lnTo>
                <a:cubicBezTo>
                  <a:pt x="6371618" y="421064"/>
                  <a:pt x="6413995" y="448260"/>
                  <a:pt x="6414811" y="452200"/>
                </a:cubicBezTo>
                <a:cubicBezTo>
                  <a:pt x="6472474" y="452324"/>
                  <a:pt x="6416366" y="454044"/>
                  <a:pt x="6467879" y="468248"/>
                </a:cubicBezTo>
                <a:cubicBezTo>
                  <a:pt x="6497136" y="485368"/>
                  <a:pt x="6544744" y="499929"/>
                  <a:pt x="6564351" y="537518"/>
                </a:cubicBezTo>
                <a:cubicBezTo>
                  <a:pt x="6600774" y="544284"/>
                  <a:pt x="6683084" y="572586"/>
                  <a:pt x="6711178" y="573610"/>
                </a:cubicBezTo>
                <a:cubicBezTo>
                  <a:pt x="6726278" y="581783"/>
                  <a:pt x="6766796" y="600843"/>
                  <a:pt x="6764036" y="588943"/>
                </a:cubicBezTo>
                <a:cubicBezTo>
                  <a:pt x="6830367" y="591215"/>
                  <a:pt x="6834546" y="616110"/>
                  <a:pt x="6858983" y="623723"/>
                </a:cubicBezTo>
                <a:cubicBezTo>
                  <a:pt x="6883420" y="631336"/>
                  <a:pt x="6874724" y="627173"/>
                  <a:pt x="6910661" y="634620"/>
                </a:cubicBezTo>
                <a:cubicBezTo>
                  <a:pt x="6886933" y="650238"/>
                  <a:pt x="6958918" y="637790"/>
                  <a:pt x="6944111" y="659502"/>
                </a:cubicBezTo>
                <a:cubicBezTo>
                  <a:pt x="6951121" y="660169"/>
                  <a:pt x="6958378" y="660132"/>
                  <a:pt x="6965771" y="659931"/>
                </a:cubicBezTo>
                <a:lnTo>
                  <a:pt x="6969639" y="659837"/>
                </a:lnTo>
                <a:lnTo>
                  <a:pt x="6982242" y="663112"/>
                </a:lnTo>
                <a:lnTo>
                  <a:pt x="6989387" y="659474"/>
                </a:lnTo>
                <a:lnTo>
                  <a:pt x="7010930" y="661134"/>
                </a:lnTo>
                <a:cubicBezTo>
                  <a:pt x="7018443" y="662461"/>
                  <a:pt x="7025878" y="664712"/>
                  <a:pt x="7033125" y="668436"/>
                </a:cubicBezTo>
                <a:cubicBezTo>
                  <a:pt x="7050655" y="688564"/>
                  <a:pt x="7113778" y="682286"/>
                  <a:pt x="7134461" y="708192"/>
                </a:cubicBezTo>
                <a:cubicBezTo>
                  <a:pt x="7143815" y="716210"/>
                  <a:pt x="7183449" y="731779"/>
                  <a:pt x="7197450" y="729094"/>
                </a:cubicBezTo>
                <a:cubicBezTo>
                  <a:pt x="7207053" y="731180"/>
                  <a:pt x="7214263" y="737074"/>
                  <a:pt x="7225084" y="732505"/>
                </a:cubicBezTo>
                <a:cubicBezTo>
                  <a:pt x="7239802" y="727692"/>
                  <a:pt x="7255247" y="750633"/>
                  <a:pt x="7261183" y="740313"/>
                </a:cubicBezTo>
                <a:cubicBezTo>
                  <a:pt x="7272476" y="756319"/>
                  <a:pt x="7306339" y="747471"/>
                  <a:pt x="7327760" y="750586"/>
                </a:cubicBezTo>
                <a:cubicBezTo>
                  <a:pt x="7334820" y="764783"/>
                  <a:pt x="7372804" y="757321"/>
                  <a:pt x="7412222" y="770487"/>
                </a:cubicBezTo>
                <a:cubicBezTo>
                  <a:pt x="7419482" y="786537"/>
                  <a:pt x="7438908" y="779230"/>
                  <a:pt x="7457904" y="804321"/>
                </a:cubicBezTo>
                <a:cubicBezTo>
                  <a:pt x="7460334" y="803523"/>
                  <a:pt x="7462991" y="802942"/>
                  <a:pt x="7465795" y="802598"/>
                </a:cubicBezTo>
                <a:cubicBezTo>
                  <a:pt x="7482080" y="800599"/>
                  <a:pt x="7499653" y="806831"/>
                  <a:pt x="7505046" y="816517"/>
                </a:cubicBezTo>
                <a:cubicBezTo>
                  <a:pt x="7538417" y="853074"/>
                  <a:pt x="7584173" y="869067"/>
                  <a:pt x="7623220" y="888520"/>
                </a:cubicBezTo>
                <a:cubicBezTo>
                  <a:pt x="7669184" y="908475"/>
                  <a:pt x="7655844" y="875556"/>
                  <a:pt x="7700458" y="915079"/>
                </a:cubicBezTo>
                <a:cubicBezTo>
                  <a:pt x="7713299" y="910096"/>
                  <a:pt x="7721213" y="912537"/>
                  <a:pt x="7730988" y="920756"/>
                </a:cubicBezTo>
                <a:cubicBezTo>
                  <a:pt x="7753798" y="929904"/>
                  <a:pt x="7768001" y="910742"/>
                  <a:pt x="7781942" y="930503"/>
                </a:cubicBezTo>
                <a:cubicBezTo>
                  <a:pt x="7786314" y="919014"/>
                  <a:pt x="7829555" y="942839"/>
                  <a:pt x="7827704" y="928558"/>
                </a:cubicBezTo>
                <a:cubicBezTo>
                  <a:pt x="7849394" y="934107"/>
                  <a:pt x="7886324" y="955931"/>
                  <a:pt x="7912084" y="963800"/>
                </a:cubicBezTo>
                <a:cubicBezTo>
                  <a:pt x="7931225" y="978091"/>
                  <a:pt x="7944890" y="969299"/>
                  <a:pt x="7982264" y="975773"/>
                </a:cubicBezTo>
                <a:lnTo>
                  <a:pt x="7991272" y="981104"/>
                </a:lnTo>
                <a:lnTo>
                  <a:pt x="8079795" y="982983"/>
                </a:lnTo>
                <a:cubicBezTo>
                  <a:pt x="8106396" y="984534"/>
                  <a:pt x="8123279" y="987466"/>
                  <a:pt x="8150881" y="990411"/>
                </a:cubicBezTo>
                <a:cubicBezTo>
                  <a:pt x="8155184" y="995435"/>
                  <a:pt x="8170794" y="995512"/>
                  <a:pt x="8172106" y="990512"/>
                </a:cubicBezTo>
                <a:cubicBezTo>
                  <a:pt x="8178349" y="993790"/>
                  <a:pt x="8190057" y="1007072"/>
                  <a:pt x="8196076" y="1000078"/>
                </a:cubicBezTo>
                <a:cubicBezTo>
                  <a:pt x="8214144" y="1004259"/>
                  <a:pt x="8231408" y="1009730"/>
                  <a:pt x="8247463" y="1016332"/>
                </a:cubicBezTo>
                <a:lnTo>
                  <a:pt x="8279272" y="1032921"/>
                </a:lnTo>
                <a:lnTo>
                  <a:pt x="8289611" y="1028630"/>
                </a:lnTo>
                <a:cubicBezTo>
                  <a:pt x="8296281" y="1026812"/>
                  <a:pt x="8303468" y="1026422"/>
                  <a:pt x="8311483" y="1029399"/>
                </a:cubicBezTo>
                <a:cubicBezTo>
                  <a:pt x="8353073" y="1061234"/>
                  <a:pt x="8320764" y="1016490"/>
                  <a:pt x="8399489" y="1048562"/>
                </a:cubicBezTo>
                <a:cubicBezTo>
                  <a:pt x="8402160" y="1052480"/>
                  <a:pt x="8414285" y="1053290"/>
                  <a:pt x="8415973" y="1049660"/>
                </a:cubicBezTo>
                <a:cubicBezTo>
                  <a:pt x="8420389" y="1052382"/>
                  <a:pt x="8427708" y="1062757"/>
                  <a:pt x="8433326" y="1057881"/>
                </a:cubicBezTo>
                <a:cubicBezTo>
                  <a:pt x="8460295" y="1065796"/>
                  <a:pt x="8484063" y="1077374"/>
                  <a:pt x="8502328" y="1091498"/>
                </a:cubicBezTo>
                <a:cubicBezTo>
                  <a:pt x="8531547" y="1095185"/>
                  <a:pt x="8534164" y="1100958"/>
                  <a:pt x="8534346" y="1106980"/>
                </a:cubicBezTo>
                <a:cubicBezTo>
                  <a:pt x="8534557" y="1108274"/>
                  <a:pt x="8534769" y="1109567"/>
                  <a:pt x="8534980" y="1110861"/>
                </a:cubicBezTo>
                <a:lnTo>
                  <a:pt x="8544104" y="1108406"/>
                </a:lnTo>
                <a:cubicBezTo>
                  <a:pt x="8553358" y="1107980"/>
                  <a:pt x="8560970" y="1111788"/>
                  <a:pt x="8567742" y="1117590"/>
                </a:cubicBezTo>
                <a:lnTo>
                  <a:pt x="8633779" y="1139226"/>
                </a:lnTo>
                <a:cubicBezTo>
                  <a:pt x="8631667" y="1160202"/>
                  <a:pt x="8667456" y="1147793"/>
                  <a:pt x="8676965" y="1156949"/>
                </a:cubicBezTo>
                <a:cubicBezTo>
                  <a:pt x="8686287" y="1153629"/>
                  <a:pt x="8693306" y="1154163"/>
                  <a:pt x="8698944" y="1156939"/>
                </a:cubicBezTo>
                <a:lnTo>
                  <a:pt x="8751897" y="1190886"/>
                </a:lnTo>
                <a:cubicBezTo>
                  <a:pt x="8774451" y="1199167"/>
                  <a:pt x="8817274" y="1202653"/>
                  <a:pt x="8834270" y="1206624"/>
                </a:cubicBezTo>
                <a:lnTo>
                  <a:pt x="8853872" y="1214714"/>
                </a:lnTo>
                <a:lnTo>
                  <a:pt x="8861901" y="1211375"/>
                </a:lnTo>
                <a:lnTo>
                  <a:pt x="8874168" y="1213967"/>
                </a:lnTo>
                <a:lnTo>
                  <a:pt x="8871123" y="1221160"/>
                </a:lnTo>
                <a:lnTo>
                  <a:pt x="8903537" y="1230588"/>
                </a:lnTo>
                <a:cubicBezTo>
                  <a:pt x="8927391" y="1238223"/>
                  <a:pt x="8944740" y="1247326"/>
                  <a:pt x="8933767" y="1263368"/>
                </a:cubicBezTo>
                <a:cubicBezTo>
                  <a:pt x="8934120" y="1285491"/>
                  <a:pt x="8996547" y="1266466"/>
                  <a:pt x="8985765" y="1287664"/>
                </a:cubicBezTo>
                <a:cubicBezTo>
                  <a:pt x="9013243" y="1278923"/>
                  <a:pt x="9037732" y="1309948"/>
                  <a:pt x="9071444" y="1317305"/>
                </a:cubicBezTo>
                <a:cubicBezTo>
                  <a:pt x="9072853" y="1328357"/>
                  <a:pt x="9080775" y="1329726"/>
                  <a:pt x="9096711" y="1327777"/>
                </a:cubicBezTo>
                <a:cubicBezTo>
                  <a:pt x="9206252" y="1348526"/>
                  <a:pt x="9301825" y="1489393"/>
                  <a:pt x="9338853" y="1448046"/>
                </a:cubicBezTo>
                <a:cubicBezTo>
                  <a:pt x="9364628" y="1453029"/>
                  <a:pt x="9440704" y="1458325"/>
                  <a:pt x="9520814" y="1449827"/>
                </a:cubicBezTo>
                <a:cubicBezTo>
                  <a:pt x="9536849" y="1478455"/>
                  <a:pt x="9672877" y="1480312"/>
                  <a:pt x="9702271" y="1488553"/>
                </a:cubicBezTo>
                <a:cubicBezTo>
                  <a:pt x="9702279" y="1504784"/>
                  <a:pt x="9757099" y="1502097"/>
                  <a:pt x="9744273" y="1523512"/>
                </a:cubicBezTo>
                <a:cubicBezTo>
                  <a:pt x="9746944" y="1534160"/>
                  <a:pt x="9761818" y="1537070"/>
                  <a:pt x="9771903" y="1530034"/>
                </a:cubicBezTo>
                <a:cubicBezTo>
                  <a:pt x="9788959" y="1535562"/>
                  <a:pt x="9795727" y="1548881"/>
                  <a:pt x="9818565" y="1538545"/>
                </a:cubicBezTo>
                <a:cubicBezTo>
                  <a:pt x="9842216" y="1545630"/>
                  <a:pt x="9854597" y="1583514"/>
                  <a:pt x="9882202" y="1565888"/>
                </a:cubicBezTo>
                <a:cubicBezTo>
                  <a:pt x="9890497" y="1603508"/>
                  <a:pt x="9975093" y="1584109"/>
                  <a:pt x="10022025" y="1599696"/>
                </a:cubicBezTo>
                <a:cubicBezTo>
                  <a:pt x="10087599" y="1644100"/>
                  <a:pt x="10182002" y="1632879"/>
                  <a:pt x="10220406" y="1677005"/>
                </a:cubicBezTo>
                <a:lnTo>
                  <a:pt x="10232859" y="1699043"/>
                </a:lnTo>
                <a:lnTo>
                  <a:pt x="0" y="1699043"/>
                </a:lnTo>
                <a:lnTo>
                  <a:pt x="0" y="21828"/>
                </a:lnTo>
                <a:lnTo>
                  <a:pt x="8097" y="24355"/>
                </a:lnTo>
                <a:cubicBezTo>
                  <a:pt x="43947" y="29235"/>
                  <a:pt x="34752" y="21899"/>
                  <a:pt x="77128" y="6867"/>
                </a:cubicBezTo>
                <a:cubicBezTo>
                  <a:pt x="120709" y="7920"/>
                  <a:pt x="146704" y="-7760"/>
                  <a:pt x="188338" y="5079"/>
                </a:cubicBezTo>
                <a:cubicBezTo>
                  <a:pt x="229133" y="5993"/>
                  <a:pt x="263614" y="138"/>
                  <a:pt x="298809" y="6198"/>
                </a:cubicBezTo>
                <a:cubicBezTo>
                  <a:pt x="312163" y="1206"/>
                  <a:pt x="325122" y="-563"/>
                  <a:pt x="338985" y="8006"/>
                </a:cubicBezTo>
                <a:cubicBezTo>
                  <a:pt x="376758" y="6523"/>
                  <a:pt x="384512" y="-4822"/>
                  <a:pt x="409815" y="5045"/>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3755F7-A4F3-FF21-63B4-7C2A443A9381}"/>
              </a:ext>
            </a:extLst>
          </p:cNvPr>
          <p:cNvSpPr>
            <a:spLocks noGrp="1"/>
          </p:cNvSpPr>
          <p:nvPr>
            <p:ph type="title"/>
          </p:nvPr>
        </p:nvSpPr>
        <p:spPr>
          <a:xfrm>
            <a:off x="516482" y="5910583"/>
            <a:ext cx="6970985" cy="667638"/>
          </a:xfrm>
        </p:spPr>
        <p:txBody>
          <a:bodyPr vert="horz" lIns="91440" tIns="45720" rIns="91440" bIns="45720" rtlCol="0" anchor="t">
            <a:normAutofit/>
          </a:bodyPr>
          <a:lstStyle/>
          <a:p>
            <a:r>
              <a:rPr lang="en-US"/>
              <a:t>Interpretation</a:t>
            </a:r>
            <a:endParaRPr lang="en-US" dirty="0">
              <a:ea typeface="Batang"/>
            </a:endParaRPr>
          </a:p>
        </p:txBody>
      </p:sp>
    </p:spTree>
    <p:extLst>
      <p:ext uri="{BB962C8B-B14F-4D97-AF65-F5344CB8AC3E}">
        <p14:creationId xmlns:p14="http://schemas.microsoft.com/office/powerpoint/2010/main" val="156962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B9FD4F-F1D3-0DC9-A17A-917D8166458B}"/>
              </a:ext>
            </a:extLst>
          </p:cNvPr>
          <p:cNvSpPr>
            <a:spLocks noGrp="1"/>
          </p:cNvSpPr>
          <p:nvPr>
            <p:ph idx="1"/>
          </p:nvPr>
        </p:nvSpPr>
        <p:spPr>
          <a:xfrm>
            <a:off x="504539" y="450828"/>
            <a:ext cx="7628539" cy="5372228"/>
          </a:xfrm>
        </p:spPr>
        <p:txBody>
          <a:bodyPr vert="horz" lIns="91440" tIns="45720" rIns="91440" bIns="45720" rtlCol="0" anchor="t">
            <a:normAutofit fontScale="92500" lnSpcReduction="10000"/>
          </a:bodyPr>
          <a:lstStyle/>
          <a:p>
            <a:pPr>
              <a:lnSpc>
                <a:spcPct val="90000"/>
              </a:lnSpc>
            </a:pPr>
            <a:r>
              <a:rPr lang="en-US" sz="1600" dirty="0">
                <a:latin typeface="Calibri Light"/>
                <a:ea typeface="+mn-lt"/>
                <a:cs typeface="+mn-lt"/>
              </a:rPr>
              <a:t>The final phase of our analysis is Interpretation, where we derive insights from the trained model and provide actionable recommendations to Sprocket Central Pty Ltd for targeted marketing strategies.</a:t>
            </a:r>
            <a:endParaRPr lang="en-US" sz="1600">
              <a:latin typeface="Calibri Light"/>
              <a:cs typeface="Calibri Light"/>
            </a:endParaRPr>
          </a:p>
          <a:p>
            <a:pPr>
              <a:lnSpc>
                <a:spcPct val="90000"/>
              </a:lnSpc>
            </a:pPr>
            <a:r>
              <a:rPr lang="en-US" sz="1600" dirty="0">
                <a:latin typeface="Calibri Light"/>
                <a:ea typeface="+mn-lt"/>
                <a:cs typeface="+mn-lt"/>
              </a:rPr>
              <a:t>Our key activities during this phase include:</a:t>
            </a:r>
            <a:endParaRPr lang="en-US" sz="1600">
              <a:latin typeface="Calibri Light"/>
              <a:cs typeface="Calibri Light"/>
            </a:endParaRPr>
          </a:p>
          <a:p>
            <a:pPr lvl="1">
              <a:lnSpc>
                <a:spcPct val="90000"/>
              </a:lnSpc>
            </a:pPr>
            <a:r>
              <a:rPr lang="en-US" sz="1600" dirty="0">
                <a:latin typeface="Calibri Light"/>
                <a:ea typeface="+mn-lt"/>
                <a:cs typeface="+mn-lt"/>
              </a:rPr>
              <a:t>Feature importance analysis: We will identify the key factors driving customer value by analyzing the feature importance's derived from the trained model. This will help us understand the most influential variables that contribute to customer behavior and purchasing patterns.</a:t>
            </a:r>
            <a:endParaRPr lang="en-US" sz="1600">
              <a:latin typeface="Calibri Light"/>
              <a:cs typeface="Calibri Light"/>
            </a:endParaRPr>
          </a:p>
          <a:p>
            <a:pPr lvl="1">
              <a:lnSpc>
                <a:spcPct val="90000"/>
              </a:lnSpc>
            </a:pPr>
            <a:r>
              <a:rPr lang="en-US" sz="1600" dirty="0">
                <a:latin typeface="Calibri Light"/>
                <a:ea typeface="+mn-lt"/>
                <a:cs typeface="+mn-lt"/>
              </a:rPr>
              <a:t>Customer segmentation: Using clustering techniques, we will group customers based on their attributes and behaviors. This segmentation will enable us to identify distinct customer segments with different needs, preferences, and value potential.</a:t>
            </a:r>
            <a:endParaRPr lang="en-US" sz="1600">
              <a:latin typeface="Calibri Light"/>
              <a:cs typeface="Calibri Light"/>
            </a:endParaRPr>
          </a:p>
          <a:p>
            <a:pPr lvl="1">
              <a:lnSpc>
                <a:spcPct val="90000"/>
              </a:lnSpc>
            </a:pPr>
            <a:r>
              <a:rPr lang="en-US" sz="1600" dirty="0">
                <a:latin typeface="Calibri Light"/>
                <a:ea typeface="+mn-lt"/>
                <a:cs typeface="+mn-lt"/>
              </a:rPr>
              <a:t>Profiling customer segments: For each identified customer segment, we will conduct in-depth profiling by analyzing their demographics, purchasing patterns, and other relevant characteristics. This will provide a deeper understanding of the unique traits and behaviors exhibited by each segment.</a:t>
            </a:r>
            <a:endParaRPr lang="en-US" sz="1600">
              <a:latin typeface="Calibri Light"/>
              <a:cs typeface="Calibri Light"/>
            </a:endParaRPr>
          </a:p>
          <a:p>
            <a:pPr lvl="1">
              <a:lnSpc>
                <a:spcPct val="90000"/>
              </a:lnSpc>
            </a:pPr>
            <a:r>
              <a:rPr lang="en-US" sz="1600" dirty="0">
                <a:latin typeface="Calibri Light"/>
                <a:ea typeface="+mn-lt"/>
                <a:cs typeface="+mn-lt"/>
              </a:rPr>
              <a:t>Value prediction: Using the trained model, we will predict the potential value of the new customers in the target market. This will allow us to prioritize the customers based on their estimated value and allocate marketing resources accordingly.</a:t>
            </a:r>
            <a:endParaRPr lang="en-US" sz="1600">
              <a:latin typeface="Calibri Light"/>
              <a:cs typeface="Calibri Light"/>
            </a:endParaRPr>
          </a:p>
          <a:p>
            <a:pPr>
              <a:lnSpc>
                <a:spcPct val="90000"/>
              </a:lnSpc>
            </a:pPr>
            <a:r>
              <a:rPr lang="en-US" sz="1600" dirty="0">
                <a:latin typeface="Calibri Light"/>
                <a:ea typeface="+mn-lt"/>
                <a:cs typeface="+mn-lt"/>
              </a:rPr>
              <a:t>Our goal is to provide Sprocket Central Pty Ltd with actionable insights and recommendations that can drive targeted marketing strategies to maximize customer acquisition, retention, and overall business growth.</a:t>
            </a:r>
            <a:endParaRPr lang="en-US" sz="1600">
              <a:latin typeface="Calibri Light"/>
              <a:cs typeface="Calibri Light"/>
            </a:endParaRPr>
          </a:p>
          <a:p>
            <a:pPr>
              <a:lnSpc>
                <a:spcPct val="90000"/>
              </a:lnSpc>
            </a:pPr>
            <a:br>
              <a:rPr lang="en-US" sz="1000" dirty="0"/>
            </a:br>
            <a:endParaRPr lang="en-US" sz="1600">
              <a:latin typeface="Calibri Light"/>
              <a:cs typeface="Calibri Light"/>
            </a:endParaRPr>
          </a:p>
        </p:txBody>
      </p:sp>
      <p:pic>
        <p:nvPicPr>
          <p:cNvPr id="5" name="Picture 4" descr="Machine gears">
            <a:extLst>
              <a:ext uri="{FF2B5EF4-FFF2-40B4-BE49-F238E27FC236}">
                <a16:creationId xmlns:a16="http://schemas.microsoft.com/office/drawing/2014/main" id="{2496FFB0-593B-733E-6E4C-FFB962E2D595}"/>
              </a:ext>
            </a:extLst>
          </p:cNvPr>
          <p:cNvPicPr>
            <a:picLocks noChangeAspect="1"/>
          </p:cNvPicPr>
          <p:nvPr/>
        </p:nvPicPr>
        <p:blipFill rotWithShape="1">
          <a:blip r:embed="rId2"/>
          <a:srcRect l="20423" r="38576"/>
          <a:stretch/>
        </p:blipFill>
        <p:spPr>
          <a:xfrm>
            <a:off x="8845241" y="-301923"/>
            <a:ext cx="4108760"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2737242355"/>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ArchiveVTI</vt:lpstr>
      <vt:lpstr>Customer Segmentation and Targeting Strategy for Sprocket Central Pty Ltd</vt:lpstr>
      <vt:lpstr>Introduction</vt:lpstr>
      <vt:lpstr>PowerPoint Presentation</vt:lpstr>
      <vt:lpstr>Data Exploration </vt:lpstr>
      <vt:lpstr>PowerPoint Presentation</vt:lpstr>
      <vt:lpstr>Model development</vt:lpstr>
      <vt:lpstr>PowerPoint Presentation</vt:lpstr>
      <vt:lpstr>Interpretation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and Targeting Strategy for Sprocket Central Pty Ltd</dc:title>
  <dc:creator/>
  <cp:lastModifiedBy/>
  <cp:revision>71</cp:revision>
  <dcterms:created xsi:type="dcterms:W3CDTF">2023-05-27T14:04:39Z</dcterms:created>
  <dcterms:modified xsi:type="dcterms:W3CDTF">2023-05-27T14:33:26Z</dcterms:modified>
</cp:coreProperties>
</file>